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70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1150E8-C1D9-4284-BCA8-17F3BD927302}" v="34" dt="2022-11-08T15:55:58.5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urďáková Lenka" userId="003057e6-c46a-4a58-a7b2-1f38ff9ffd60" providerId="ADAL" clId="{011150E8-C1D9-4284-BCA8-17F3BD927302}"/>
    <pc:docChg chg="undo custSel addSld delSld modSld sldOrd">
      <pc:chgData name="Durďáková Lenka" userId="003057e6-c46a-4a58-a7b2-1f38ff9ffd60" providerId="ADAL" clId="{011150E8-C1D9-4284-BCA8-17F3BD927302}" dt="2022-11-08T15:56:24.761" v="3893" actId="113"/>
      <pc:docMkLst>
        <pc:docMk/>
      </pc:docMkLst>
      <pc:sldChg chg="addSp modSp mod">
        <pc:chgData name="Durďáková Lenka" userId="003057e6-c46a-4a58-a7b2-1f38ff9ffd60" providerId="ADAL" clId="{011150E8-C1D9-4284-BCA8-17F3BD927302}" dt="2022-11-08T10:51:51.242" v="19" actId="113"/>
        <pc:sldMkLst>
          <pc:docMk/>
          <pc:sldMk cId="2444747686" sldId="256"/>
        </pc:sldMkLst>
        <pc:spChg chg="mod">
          <ac:chgData name="Durďáková Lenka" userId="003057e6-c46a-4a58-a7b2-1f38ff9ffd60" providerId="ADAL" clId="{011150E8-C1D9-4284-BCA8-17F3BD927302}" dt="2022-11-08T10:51:51.242" v="19" actId="113"/>
          <ac:spMkLst>
            <pc:docMk/>
            <pc:sldMk cId="2444747686" sldId="256"/>
            <ac:spMk id="2" creationId="{4FD38B14-CC7D-E137-35F4-EF95DFD3F821}"/>
          </ac:spMkLst>
        </pc:spChg>
        <pc:spChg chg="mod">
          <ac:chgData name="Durďáková Lenka" userId="003057e6-c46a-4a58-a7b2-1f38ff9ffd60" providerId="ADAL" clId="{011150E8-C1D9-4284-BCA8-17F3BD927302}" dt="2022-11-08T10:49:36.621" v="9" actId="27636"/>
          <ac:spMkLst>
            <pc:docMk/>
            <pc:sldMk cId="2444747686" sldId="256"/>
            <ac:spMk id="3" creationId="{E3319A18-538B-E3F3-407C-1FE556C9A4BC}"/>
          </ac:spMkLst>
        </pc:spChg>
        <pc:picChg chg="add mod">
          <ac:chgData name="Durďáková Lenka" userId="003057e6-c46a-4a58-a7b2-1f38ff9ffd60" providerId="ADAL" clId="{011150E8-C1D9-4284-BCA8-17F3BD927302}" dt="2022-11-08T10:49:48.847" v="12" actId="1076"/>
          <ac:picMkLst>
            <pc:docMk/>
            <pc:sldMk cId="2444747686" sldId="256"/>
            <ac:picMk id="4" creationId="{6D23FF4C-C6BB-4072-3E4C-B80F826FB781}"/>
          </ac:picMkLst>
        </pc:picChg>
        <pc:picChg chg="add mod">
          <ac:chgData name="Durďáková Lenka" userId="003057e6-c46a-4a58-a7b2-1f38ff9ffd60" providerId="ADAL" clId="{011150E8-C1D9-4284-BCA8-17F3BD927302}" dt="2022-11-08T10:51:38.399" v="18" actId="1076"/>
          <ac:picMkLst>
            <pc:docMk/>
            <pc:sldMk cId="2444747686" sldId="256"/>
            <ac:picMk id="6" creationId="{6B2AE86D-D947-FADA-17EA-374A376D79C4}"/>
          </ac:picMkLst>
        </pc:picChg>
      </pc:sldChg>
      <pc:sldChg chg="addSp modSp new mod">
        <pc:chgData name="Durďáková Lenka" userId="003057e6-c46a-4a58-a7b2-1f38ff9ffd60" providerId="ADAL" clId="{011150E8-C1D9-4284-BCA8-17F3BD927302}" dt="2022-11-08T15:12:18.087" v="1167" actId="313"/>
        <pc:sldMkLst>
          <pc:docMk/>
          <pc:sldMk cId="3843735019" sldId="257"/>
        </pc:sldMkLst>
        <pc:spChg chg="mod">
          <ac:chgData name="Durďáková Lenka" userId="003057e6-c46a-4a58-a7b2-1f38ff9ffd60" providerId="ADAL" clId="{011150E8-C1D9-4284-BCA8-17F3BD927302}" dt="2022-11-08T12:27:25.668" v="478" actId="113"/>
          <ac:spMkLst>
            <pc:docMk/>
            <pc:sldMk cId="3843735019" sldId="257"/>
            <ac:spMk id="2" creationId="{92684529-88D6-B9E2-934E-A7760AB39D99}"/>
          </ac:spMkLst>
        </pc:spChg>
        <pc:spChg chg="mod">
          <ac:chgData name="Durďáková Lenka" userId="003057e6-c46a-4a58-a7b2-1f38ff9ffd60" providerId="ADAL" clId="{011150E8-C1D9-4284-BCA8-17F3BD927302}" dt="2022-11-08T15:12:18.087" v="1167" actId="313"/>
          <ac:spMkLst>
            <pc:docMk/>
            <pc:sldMk cId="3843735019" sldId="257"/>
            <ac:spMk id="3" creationId="{23FA4023-AB27-DD12-5043-032EDC351B49}"/>
          </ac:spMkLst>
        </pc:spChg>
        <pc:spChg chg="add mod">
          <ac:chgData name="Durďáková Lenka" userId="003057e6-c46a-4a58-a7b2-1f38ff9ffd60" providerId="ADAL" clId="{011150E8-C1D9-4284-BCA8-17F3BD927302}" dt="2022-11-08T12:27:36.108" v="480" actId="1076"/>
          <ac:spMkLst>
            <pc:docMk/>
            <pc:sldMk cId="3843735019" sldId="257"/>
            <ac:spMk id="8" creationId="{FE5D8595-6B4A-3BDA-AF99-EFDA907C6B6F}"/>
          </ac:spMkLst>
        </pc:spChg>
        <pc:picChg chg="add mod">
          <ac:chgData name="Durďáková Lenka" userId="003057e6-c46a-4a58-a7b2-1f38ff9ffd60" providerId="ADAL" clId="{011150E8-C1D9-4284-BCA8-17F3BD927302}" dt="2022-11-08T12:27:39.297" v="481" actId="1076"/>
          <ac:picMkLst>
            <pc:docMk/>
            <pc:sldMk cId="3843735019" sldId="257"/>
            <ac:picMk id="5" creationId="{FB7E72B1-CDFB-77E7-B488-BC7C2D3DCD41}"/>
          </ac:picMkLst>
        </pc:picChg>
        <pc:picChg chg="add mod">
          <ac:chgData name="Durďáková Lenka" userId="003057e6-c46a-4a58-a7b2-1f38ff9ffd60" providerId="ADAL" clId="{011150E8-C1D9-4284-BCA8-17F3BD927302}" dt="2022-11-08T12:27:32.503" v="479" actId="1076"/>
          <ac:picMkLst>
            <pc:docMk/>
            <pc:sldMk cId="3843735019" sldId="257"/>
            <ac:picMk id="7" creationId="{D9DA645E-FCD1-B570-9674-E85E733FABDA}"/>
          </ac:picMkLst>
        </pc:picChg>
      </pc:sldChg>
      <pc:sldChg chg="addSp modSp new mod">
        <pc:chgData name="Durďáková Lenka" userId="003057e6-c46a-4a58-a7b2-1f38ff9ffd60" providerId="ADAL" clId="{011150E8-C1D9-4284-BCA8-17F3BD927302}" dt="2022-11-08T14:58:33.712" v="872" actId="14100"/>
        <pc:sldMkLst>
          <pc:docMk/>
          <pc:sldMk cId="3307298424" sldId="258"/>
        </pc:sldMkLst>
        <pc:spChg chg="mod">
          <ac:chgData name="Durďáková Lenka" userId="003057e6-c46a-4a58-a7b2-1f38ff9ffd60" providerId="ADAL" clId="{011150E8-C1D9-4284-BCA8-17F3BD927302}" dt="2022-11-08T12:35:48.817" v="656" actId="113"/>
          <ac:spMkLst>
            <pc:docMk/>
            <pc:sldMk cId="3307298424" sldId="258"/>
            <ac:spMk id="2" creationId="{6BDAE052-9623-573D-75D1-E479D9923E3D}"/>
          </ac:spMkLst>
        </pc:spChg>
        <pc:spChg chg="mod">
          <ac:chgData name="Durďáková Lenka" userId="003057e6-c46a-4a58-a7b2-1f38ff9ffd60" providerId="ADAL" clId="{011150E8-C1D9-4284-BCA8-17F3BD927302}" dt="2022-11-08T12:35:39.109" v="655" actId="5793"/>
          <ac:spMkLst>
            <pc:docMk/>
            <pc:sldMk cId="3307298424" sldId="258"/>
            <ac:spMk id="3" creationId="{E395837D-AD4A-9390-9336-67FECD4EB58B}"/>
          </ac:spMkLst>
        </pc:spChg>
        <pc:spChg chg="add mod">
          <ac:chgData name="Durďáková Lenka" userId="003057e6-c46a-4a58-a7b2-1f38ff9ffd60" providerId="ADAL" clId="{011150E8-C1D9-4284-BCA8-17F3BD927302}" dt="2022-11-08T14:58:23.088" v="869" actId="1076"/>
          <ac:spMkLst>
            <pc:docMk/>
            <pc:sldMk cId="3307298424" sldId="258"/>
            <ac:spMk id="12" creationId="{D93DFFFB-7DA7-4A60-D2E1-F874D9C2F925}"/>
          </ac:spMkLst>
        </pc:spChg>
        <pc:picChg chg="add mod">
          <ac:chgData name="Durďáková Lenka" userId="003057e6-c46a-4a58-a7b2-1f38ff9ffd60" providerId="ADAL" clId="{011150E8-C1D9-4284-BCA8-17F3BD927302}" dt="2022-11-08T14:58:33.712" v="872" actId="14100"/>
          <ac:picMkLst>
            <pc:docMk/>
            <pc:sldMk cId="3307298424" sldId="258"/>
            <ac:picMk id="5" creationId="{65272D4E-9723-D0FF-EF51-3DA0BA7F1359}"/>
          </ac:picMkLst>
        </pc:picChg>
        <pc:picChg chg="add mod">
          <ac:chgData name="Durďáková Lenka" userId="003057e6-c46a-4a58-a7b2-1f38ff9ffd60" providerId="ADAL" clId="{011150E8-C1D9-4284-BCA8-17F3BD927302}" dt="2022-11-08T14:58:10.519" v="865" actId="1076"/>
          <ac:picMkLst>
            <pc:docMk/>
            <pc:sldMk cId="3307298424" sldId="258"/>
            <ac:picMk id="7" creationId="{07C0B358-4C29-9955-2882-37837762AB99}"/>
          </ac:picMkLst>
        </pc:picChg>
        <pc:picChg chg="add mod">
          <ac:chgData name="Durďáková Lenka" userId="003057e6-c46a-4a58-a7b2-1f38ff9ffd60" providerId="ADAL" clId="{011150E8-C1D9-4284-BCA8-17F3BD927302}" dt="2022-11-08T14:58:16.537" v="867" actId="1076"/>
          <ac:picMkLst>
            <pc:docMk/>
            <pc:sldMk cId="3307298424" sldId="258"/>
            <ac:picMk id="9" creationId="{29E4CEA7-221B-B40F-2008-EE2C7628A8D6}"/>
          </ac:picMkLst>
        </pc:picChg>
        <pc:picChg chg="add mod">
          <ac:chgData name="Durďáková Lenka" userId="003057e6-c46a-4a58-a7b2-1f38ff9ffd60" providerId="ADAL" clId="{011150E8-C1D9-4284-BCA8-17F3BD927302}" dt="2022-11-08T14:58:19.458" v="868" actId="1076"/>
          <ac:picMkLst>
            <pc:docMk/>
            <pc:sldMk cId="3307298424" sldId="258"/>
            <ac:picMk id="11" creationId="{3E2F31A5-37A1-464E-2D35-BE0601296FFF}"/>
          </ac:picMkLst>
        </pc:picChg>
        <pc:picChg chg="add mod">
          <ac:chgData name="Durďáková Lenka" userId="003057e6-c46a-4a58-a7b2-1f38ff9ffd60" providerId="ADAL" clId="{011150E8-C1D9-4284-BCA8-17F3BD927302}" dt="2022-11-08T14:58:28.690" v="870" actId="14100"/>
          <ac:picMkLst>
            <pc:docMk/>
            <pc:sldMk cId="3307298424" sldId="258"/>
            <ac:picMk id="14" creationId="{1A18D84E-2E35-FCED-B5BD-39F7E773D17F}"/>
          </ac:picMkLst>
        </pc:picChg>
      </pc:sldChg>
      <pc:sldChg chg="addSp modSp new mod">
        <pc:chgData name="Durďáková Lenka" userId="003057e6-c46a-4a58-a7b2-1f38ff9ffd60" providerId="ADAL" clId="{011150E8-C1D9-4284-BCA8-17F3BD927302}" dt="2022-11-08T15:51:23.459" v="3844" actId="1076"/>
        <pc:sldMkLst>
          <pc:docMk/>
          <pc:sldMk cId="4248642343" sldId="259"/>
        </pc:sldMkLst>
        <pc:spChg chg="mod">
          <ac:chgData name="Durďáková Lenka" userId="003057e6-c46a-4a58-a7b2-1f38ff9ffd60" providerId="ADAL" clId="{011150E8-C1D9-4284-BCA8-17F3BD927302}" dt="2022-11-08T15:15:56.443" v="1328" actId="14100"/>
          <ac:spMkLst>
            <pc:docMk/>
            <pc:sldMk cId="4248642343" sldId="259"/>
            <ac:spMk id="2" creationId="{B5512091-3241-54F2-CB94-D6CD62BD2EF8}"/>
          </ac:spMkLst>
        </pc:spChg>
        <pc:spChg chg="mod">
          <ac:chgData name="Durďáková Lenka" userId="003057e6-c46a-4a58-a7b2-1f38ff9ffd60" providerId="ADAL" clId="{011150E8-C1D9-4284-BCA8-17F3BD927302}" dt="2022-11-08T15:15:27.729" v="1301" actId="5793"/>
          <ac:spMkLst>
            <pc:docMk/>
            <pc:sldMk cId="4248642343" sldId="259"/>
            <ac:spMk id="3" creationId="{B74AD372-1641-3D35-714D-447D2FB33C5A}"/>
          </ac:spMkLst>
        </pc:spChg>
        <pc:picChg chg="add mod">
          <ac:chgData name="Durďáková Lenka" userId="003057e6-c46a-4a58-a7b2-1f38ff9ffd60" providerId="ADAL" clId="{011150E8-C1D9-4284-BCA8-17F3BD927302}" dt="2022-11-08T15:51:23.459" v="3844" actId="1076"/>
          <ac:picMkLst>
            <pc:docMk/>
            <pc:sldMk cId="4248642343" sldId="259"/>
            <ac:picMk id="5" creationId="{D2163014-0A3F-C473-8AF1-82C58CB06C50}"/>
          </ac:picMkLst>
        </pc:picChg>
      </pc:sldChg>
      <pc:sldChg chg="addSp delSp modSp new mod">
        <pc:chgData name="Durďáková Lenka" userId="003057e6-c46a-4a58-a7b2-1f38ff9ffd60" providerId="ADAL" clId="{011150E8-C1D9-4284-BCA8-17F3BD927302}" dt="2022-11-08T15:55:04.309" v="3886" actId="20577"/>
        <pc:sldMkLst>
          <pc:docMk/>
          <pc:sldMk cId="3875837607" sldId="260"/>
        </pc:sldMkLst>
        <pc:spChg chg="mod">
          <ac:chgData name="Durďáková Lenka" userId="003057e6-c46a-4a58-a7b2-1f38ff9ffd60" providerId="ADAL" clId="{011150E8-C1D9-4284-BCA8-17F3BD927302}" dt="2022-11-08T15:21:52.024" v="1718" actId="113"/>
          <ac:spMkLst>
            <pc:docMk/>
            <pc:sldMk cId="3875837607" sldId="260"/>
            <ac:spMk id="2" creationId="{CAE248D1-61B3-79C0-E68F-A015F7B1571F}"/>
          </ac:spMkLst>
        </pc:spChg>
        <pc:spChg chg="mod">
          <ac:chgData name="Durďáková Lenka" userId="003057e6-c46a-4a58-a7b2-1f38ff9ffd60" providerId="ADAL" clId="{011150E8-C1D9-4284-BCA8-17F3BD927302}" dt="2022-11-08T15:55:04.309" v="3886" actId="20577"/>
          <ac:spMkLst>
            <pc:docMk/>
            <pc:sldMk cId="3875837607" sldId="260"/>
            <ac:spMk id="3" creationId="{F235FCB6-6C38-7347-A38E-DDFEF4FCFA79}"/>
          </ac:spMkLst>
        </pc:spChg>
        <pc:picChg chg="add del mod">
          <ac:chgData name="Durďáková Lenka" userId="003057e6-c46a-4a58-a7b2-1f38ff9ffd60" providerId="ADAL" clId="{011150E8-C1D9-4284-BCA8-17F3BD927302}" dt="2022-11-08T15:44:28.259" v="3770" actId="478"/>
          <ac:picMkLst>
            <pc:docMk/>
            <pc:sldMk cId="3875837607" sldId="260"/>
            <ac:picMk id="5" creationId="{CB631A31-83AA-B0E1-A620-7E3F974A8D91}"/>
          </ac:picMkLst>
        </pc:picChg>
        <pc:picChg chg="add mod">
          <ac:chgData name="Durďáková Lenka" userId="003057e6-c46a-4a58-a7b2-1f38ff9ffd60" providerId="ADAL" clId="{011150E8-C1D9-4284-BCA8-17F3BD927302}" dt="2022-11-08T15:48:28.727" v="3827" actId="1076"/>
          <ac:picMkLst>
            <pc:docMk/>
            <pc:sldMk cId="3875837607" sldId="260"/>
            <ac:picMk id="7" creationId="{C8E141D9-A130-2F4C-1B4F-C98DA3FF6DC1}"/>
          </ac:picMkLst>
        </pc:picChg>
      </pc:sldChg>
      <pc:sldChg chg="addSp modSp new mod">
        <pc:chgData name="Durďáková Lenka" userId="003057e6-c46a-4a58-a7b2-1f38ff9ffd60" providerId="ADAL" clId="{011150E8-C1D9-4284-BCA8-17F3BD927302}" dt="2022-11-08T15:52:20.099" v="3849" actId="1076"/>
        <pc:sldMkLst>
          <pc:docMk/>
          <pc:sldMk cId="3595012981" sldId="261"/>
        </pc:sldMkLst>
        <pc:spChg chg="mod">
          <ac:chgData name="Durďáková Lenka" userId="003057e6-c46a-4a58-a7b2-1f38ff9ffd60" providerId="ADAL" clId="{011150E8-C1D9-4284-BCA8-17F3BD927302}" dt="2022-11-08T15:24:48.655" v="2011" actId="113"/>
          <ac:spMkLst>
            <pc:docMk/>
            <pc:sldMk cId="3595012981" sldId="261"/>
            <ac:spMk id="2" creationId="{9733F716-8F94-7D1D-38FC-EEF830A80AEA}"/>
          </ac:spMkLst>
        </pc:spChg>
        <pc:spChg chg="mod">
          <ac:chgData name="Durďáková Lenka" userId="003057e6-c46a-4a58-a7b2-1f38ff9ffd60" providerId="ADAL" clId="{011150E8-C1D9-4284-BCA8-17F3BD927302}" dt="2022-11-08T15:28:22.839" v="2513" actId="20577"/>
          <ac:spMkLst>
            <pc:docMk/>
            <pc:sldMk cId="3595012981" sldId="261"/>
            <ac:spMk id="3" creationId="{8D7324CD-CF38-4E4C-7056-F2C6F9BC71B4}"/>
          </ac:spMkLst>
        </pc:spChg>
        <pc:picChg chg="add mod">
          <ac:chgData name="Durďáková Lenka" userId="003057e6-c46a-4a58-a7b2-1f38ff9ffd60" providerId="ADAL" clId="{011150E8-C1D9-4284-BCA8-17F3BD927302}" dt="2022-11-08T15:47:45.392" v="3822" actId="1076"/>
          <ac:picMkLst>
            <pc:docMk/>
            <pc:sldMk cId="3595012981" sldId="261"/>
            <ac:picMk id="5" creationId="{7DA198CC-BDC7-42B4-206B-D62CDBD03F3D}"/>
          </ac:picMkLst>
        </pc:picChg>
        <pc:picChg chg="add mod">
          <ac:chgData name="Durďáková Lenka" userId="003057e6-c46a-4a58-a7b2-1f38ff9ffd60" providerId="ADAL" clId="{011150E8-C1D9-4284-BCA8-17F3BD927302}" dt="2022-11-08T15:52:20.099" v="3849" actId="1076"/>
          <ac:picMkLst>
            <pc:docMk/>
            <pc:sldMk cId="3595012981" sldId="261"/>
            <ac:picMk id="7" creationId="{978193C1-10E0-5991-1005-B0409FEA807F}"/>
          </ac:picMkLst>
        </pc:picChg>
      </pc:sldChg>
      <pc:sldChg chg="addSp modSp new mod">
        <pc:chgData name="Durďáková Lenka" userId="003057e6-c46a-4a58-a7b2-1f38ff9ffd60" providerId="ADAL" clId="{011150E8-C1D9-4284-BCA8-17F3BD927302}" dt="2022-11-08T15:54:28.665" v="3876" actId="14100"/>
        <pc:sldMkLst>
          <pc:docMk/>
          <pc:sldMk cId="488518963" sldId="262"/>
        </pc:sldMkLst>
        <pc:spChg chg="mod">
          <ac:chgData name="Durďáková Lenka" userId="003057e6-c46a-4a58-a7b2-1f38ff9ffd60" providerId="ADAL" clId="{011150E8-C1D9-4284-BCA8-17F3BD927302}" dt="2022-11-08T15:31:01.112" v="2803" actId="20577"/>
          <ac:spMkLst>
            <pc:docMk/>
            <pc:sldMk cId="488518963" sldId="262"/>
            <ac:spMk id="2" creationId="{D3CDC729-F58A-D8B8-2793-59BC9D1DFCA1}"/>
          </ac:spMkLst>
        </pc:spChg>
        <pc:spChg chg="mod">
          <ac:chgData name="Durďáková Lenka" userId="003057e6-c46a-4a58-a7b2-1f38ff9ffd60" providerId="ADAL" clId="{011150E8-C1D9-4284-BCA8-17F3BD927302}" dt="2022-11-08T15:31:05.931" v="2804" actId="6549"/>
          <ac:spMkLst>
            <pc:docMk/>
            <pc:sldMk cId="488518963" sldId="262"/>
            <ac:spMk id="3" creationId="{1C8ACECF-920D-8121-8277-988D7B345DFC}"/>
          </ac:spMkLst>
        </pc:spChg>
        <pc:picChg chg="add mod">
          <ac:chgData name="Durďáková Lenka" userId="003057e6-c46a-4a58-a7b2-1f38ff9ffd60" providerId="ADAL" clId="{011150E8-C1D9-4284-BCA8-17F3BD927302}" dt="2022-11-08T15:54:13.156" v="3873" actId="14100"/>
          <ac:picMkLst>
            <pc:docMk/>
            <pc:sldMk cId="488518963" sldId="262"/>
            <ac:picMk id="5" creationId="{0332FD13-8BB6-ABBF-9DDB-0869EDBAF8CB}"/>
          </ac:picMkLst>
        </pc:picChg>
        <pc:picChg chg="add mod">
          <ac:chgData name="Durďáková Lenka" userId="003057e6-c46a-4a58-a7b2-1f38ff9ffd60" providerId="ADAL" clId="{011150E8-C1D9-4284-BCA8-17F3BD927302}" dt="2022-11-08T15:54:28.665" v="3876" actId="14100"/>
          <ac:picMkLst>
            <pc:docMk/>
            <pc:sldMk cId="488518963" sldId="262"/>
            <ac:picMk id="7" creationId="{8F176508-2771-DE3E-4787-BB2F0D882513}"/>
          </ac:picMkLst>
        </pc:picChg>
        <pc:picChg chg="add mod">
          <ac:chgData name="Durďáková Lenka" userId="003057e6-c46a-4a58-a7b2-1f38ff9ffd60" providerId="ADAL" clId="{011150E8-C1D9-4284-BCA8-17F3BD927302}" dt="2022-11-08T15:54:24.786" v="3875" actId="14100"/>
          <ac:picMkLst>
            <pc:docMk/>
            <pc:sldMk cId="488518963" sldId="262"/>
            <ac:picMk id="9" creationId="{1E25C1BB-8FF7-AB12-9BC3-511B0279FA50}"/>
          </ac:picMkLst>
        </pc:picChg>
        <pc:picChg chg="add mod">
          <ac:chgData name="Durďáková Lenka" userId="003057e6-c46a-4a58-a7b2-1f38ff9ffd60" providerId="ADAL" clId="{011150E8-C1D9-4284-BCA8-17F3BD927302}" dt="2022-11-08T15:54:19.687" v="3874" actId="14100"/>
          <ac:picMkLst>
            <pc:docMk/>
            <pc:sldMk cId="488518963" sldId="262"/>
            <ac:picMk id="11" creationId="{07E990C1-6EB5-1BC1-6D44-92CFCE53E454}"/>
          </ac:picMkLst>
        </pc:picChg>
      </pc:sldChg>
      <pc:sldChg chg="modSp new mod">
        <pc:chgData name="Durďáková Lenka" userId="003057e6-c46a-4a58-a7b2-1f38ff9ffd60" providerId="ADAL" clId="{011150E8-C1D9-4284-BCA8-17F3BD927302}" dt="2022-11-08T15:37:49.740" v="3560" actId="20577"/>
        <pc:sldMkLst>
          <pc:docMk/>
          <pc:sldMk cId="1091603597" sldId="263"/>
        </pc:sldMkLst>
        <pc:spChg chg="mod">
          <ac:chgData name="Durďáková Lenka" userId="003057e6-c46a-4a58-a7b2-1f38ff9ffd60" providerId="ADAL" clId="{011150E8-C1D9-4284-BCA8-17F3BD927302}" dt="2022-11-08T15:35:28.483" v="3328" actId="20577"/>
          <ac:spMkLst>
            <pc:docMk/>
            <pc:sldMk cId="1091603597" sldId="263"/>
            <ac:spMk id="2" creationId="{096C2B7E-7CDF-5118-D05C-D1F9233F57A2}"/>
          </ac:spMkLst>
        </pc:spChg>
        <pc:spChg chg="mod">
          <ac:chgData name="Durďáková Lenka" userId="003057e6-c46a-4a58-a7b2-1f38ff9ffd60" providerId="ADAL" clId="{011150E8-C1D9-4284-BCA8-17F3BD927302}" dt="2022-11-08T15:37:49.740" v="3560" actId="20577"/>
          <ac:spMkLst>
            <pc:docMk/>
            <pc:sldMk cId="1091603597" sldId="263"/>
            <ac:spMk id="3" creationId="{5B212240-6E24-D015-3C28-3F0BAA77E980}"/>
          </ac:spMkLst>
        </pc:spChg>
      </pc:sldChg>
      <pc:sldChg chg="addSp modSp new mod">
        <pc:chgData name="Durďáková Lenka" userId="003057e6-c46a-4a58-a7b2-1f38ff9ffd60" providerId="ADAL" clId="{011150E8-C1D9-4284-BCA8-17F3BD927302}" dt="2022-11-08T15:56:10.118" v="3892" actId="1076"/>
        <pc:sldMkLst>
          <pc:docMk/>
          <pc:sldMk cId="1550880784" sldId="264"/>
        </pc:sldMkLst>
        <pc:spChg chg="mod">
          <ac:chgData name="Durďáková Lenka" userId="003057e6-c46a-4a58-a7b2-1f38ff9ffd60" providerId="ADAL" clId="{011150E8-C1D9-4284-BCA8-17F3BD927302}" dt="2022-11-08T15:31:21.611" v="2805" actId="113"/>
          <ac:spMkLst>
            <pc:docMk/>
            <pc:sldMk cId="1550880784" sldId="264"/>
            <ac:spMk id="2" creationId="{A4DF1D43-8BC1-643B-2CA2-F3996538EAC5}"/>
          </ac:spMkLst>
        </pc:spChg>
        <pc:spChg chg="mod">
          <ac:chgData name="Durďáková Lenka" userId="003057e6-c46a-4a58-a7b2-1f38ff9ffd60" providerId="ADAL" clId="{011150E8-C1D9-4284-BCA8-17F3BD927302}" dt="2022-11-08T15:34:27.411" v="3177" actId="20577"/>
          <ac:spMkLst>
            <pc:docMk/>
            <pc:sldMk cId="1550880784" sldId="264"/>
            <ac:spMk id="3" creationId="{5B061544-5B13-7FE0-3990-29805C394264}"/>
          </ac:spMkLst>
        </pc:spChg>
        <pc:picChg chg="add mod">
          <ac:chgData name="Durďáková Lenka" userId="003057e6-c46a-4a58-a7b2-1f38ff9ffd60" providerId="ADAL" clId="{011150E8-C1D9-4284-BCA8-17F3BD927302}" dt="2022-11-08T15:56:10.118" v="3892" actId="1076"/>
          <ac:picMkLst>
            <pc:docMk/>
            <pc:sldMk cId="1550880784" sldId="264"/>
            <ac:picMk id="5" creationId="{BA7C584D-8E99-3CAB-055F-FF3AC8E15464}"/>
          </ac:picMkLst>
        </pc:picChg>
      </pc:sldChg>
      <pc:sldChg chg="addSp modSp new mod">
        <pc:chgData name="Durďáková Lenka" userId="003057e6-c46a-4a58-a7b2-1f38ff9ffd60" providerId="ADAL" clId="{011150E8-C1D9-4284-BCA8-17F3BD927302}" dt="2022-11-08T15:56:24.761" v="3893" actId="113"/>
        <pc:sldMkLst>
          <pc:docMk/>
          <pc:sldMk cId="4025626896" sldId="265"/>
        </pc:sldMkLst>
        <pc:spChg chg="mod">
          <ac:chgData name="Durďáková Lenka" userId="003057e6-c46a-4a58-a7b2-1f38ff9ffd60" providerId="ADAL" clId="{011150E8-C1D9-4284-BCA8-17F3BD927302}" dt="2022-11-08T15:34:46.496" v="3224" actId="113"/>
          <ac:spMkLst>
            <pc:docMk/>
            <pc:sldMk cId="4025626896" sldId="265"/>
            <ac:spMk id="2" creationId="{CF6305A7-3CD0-F88F-A197-7ABC39CEFB52}"/>
          </ac:spMkLst>
        </pc:spChg>
        <pc:spChg chg="mod">
          <ac:chgData name="Durďáková Lenka" userId="003057e6-c46a-4a58-a7b2-1f38ff9ffd60" providerId="ADAL" clId="{011150E8-C1D9-4284-BCA8-17F3BD927302}" dt="2022-11-08T15:56:24.761" v="3893" actId="113"/>
          <ac:spMkLst>
            <pc:docMk/>
            <pc:sldMk cId="4025626896" sldId="265"/>
            <ac:spMk id="3" creationId="{77029A80-F979-F9DA-C262-451AF271D590}"/>
          </ac:spMkLst>
        </pc:spChg>
        <pc:picChg chg="add mod">
          <ac:chgData name="Durďáková Lenka" userId="003057e6-c46a-4a58-a7b2-1f38ff9ffd60" providerId="ADAL" clId="{011150E8-C1D9-4284-BCA8-17F3BD927302}" dt="2022-11-08T15:46:42.087" v="3805" actId="1076"/>
          <ac:picMkLst>
            <pc:docMk/>
            <pc:sldMk cId="4025626896" sldId="265"/>
            <ac:picMk id="5" creationId="{036414F5-60AC-7521-224E-FDB8FB84A0CA}"/>
          </ac:picMkLst>
        </pc:picChg>
      </pc:sldChg>
      <pc:sldChg chg="delSp modSp new mod ord modClrScheme chgLayout">
        <pc:chgData name="Durďáková Lenka" userId="003057e6-c46a-4a58-a7b2-1f38ff9ffd60" providerId="ADAL" clId="{011150E8-C1D9-4284-BCA8-17F3BD927302}" dt="2022-11-08T15:13:50.964" v="1170" actId="115"/>
        <pc:sldMkLst>
          <pc:docMk/>
          <pc:sldMk cId="3742225065" sldId="266"/>
        </pc:sldMkLst>
        <pc:spChg chg="mod ord">
          <ac:chgData name="Durďáková Lenka" userId="003057e6-c46a-4a58-a7b2-1f38ff9ffd60" providerId="ADAL" clId="{011150E8-C1D9-4284-BCA8-17F3BD927302}" dt="2022-11-08T15:13:50.964" v="1170" actId="115"/>
          <ac:spMkLst>
            <pc:docMk/>
            <pc:sldMk cId="3742225065" sldId="266"/>
            <ac:spMk id="2" creationId="{2951BDFF-DE28-1A33-949D-A6DD3E17995D}"/>
          </ac:spMkLst>
        </pc:spChg>
        <pc:spChg chg="del">
          <ac:chgData name="Durďáková Lenka" userId="003057e6-c46a-4a58-a7b2-1f38ff9ffd60" providerId="ADAL" clId="{011150E8-C1D9-4284-BCA8-17F3BD927302}" dt="2022-11-08T15:10:09.652" v="1145" actId="700"/>
          <ac:spMkLst>
            <pc:docMk/>
            <pc:sldMk cId="3742225065" sldId="266"/>
            <ac:spMk id="3" creationId="{B32D898D-8391-A19E-CA81-CCE25CC98E77}"/>
          </ac:spMkLst>
        </pc:spChg>
      </pc:sldChg>
      <pc:sldChg chg="addSp modSp add mod">
        <pc:chgData name="Durďáková Lenka" userId="003057e6-c46a-4a58-a7b2-1f38ff9ffd60" providerId="ADAL" clId="{011150E8-C1D9-4284-BCA8-17F3BD927302}" dt="2022-11-08T15:50:30.641" v="3839" actId="14100"/>
        <pc:sldMkLst>
          <pc:docMk/>
          <pc:sldMk cId="548979464" sldId="267"/>
        </pc:sldMkLst>
        <pc:spChg chg="mod">
          <ac:chgData name="Durďáková Lenka" userId="003057e6-c46a-4a58-a7b2-1f38ff9ffd60" providerId="ADAL" clId="{011150E8-C1D9-4284-BCA8-17F3BD927302}" dt="2022-11-08T15:16:12.388" v="1357" actId="14100"/>
          <ac:spMkLst>
            <pc:docMk/>
            <pc:sldMk cId="548979464" sldId="267"/>
            <ac:spMk id="2" creationId="{B5512091-3241-54F2-CB94-D6CD62BD2EF8}"/>
          </ac:spMkLst>
        </pc:spChg>
        <pc:spChg chg="mod">
          <ac:chgData name="Durďáková Lenka" userId="003057e6-c46a-4a58-a7b2-1f38ff9ffd60" providerId="ADAL" clId="{011150E8-C1D9-4284-BCA8-17F3BD927302}" dt="2022-11-08T15:18:03.945" v="1717" actId="20577"/>
          <ac:spMkLst>
            <pc:docMk/>
            <pc:sldMk cId="548979464" sldId="267"/>
            <ac:spMk id="3" creationId="{B74AD372-1641-3D35-714D-447D2FB33C5A}"/>
          </ac:spMkLst>
        </pc:spChg>
        <pc:picChg chg="add mod">
          <ac:chgData name="Durďáková Lenka" userId="003057e6-c46a-4a58-a7b2-1f38ff9ffd60" providerId="ADAL" clId="{011150E8-C1D9-4284-BCA8-17F3BD927302}" dt="2022-11-08T15:50:30.641" v="3839" actId="14100"/>
          <ac:picMkLst>
            <pc:docMk/>
            <pc:sldMk cId="548979464" sldId="267"/>
            <ac:picMk id="5" creationId="{214E071A-1C14-022A-2600-1AFB050147ED}"/>
          </ac:picMkLst>
        </pc:picChg>
      </pc:sldChg>
      <pc:sldChg chg="new del">
        <pc:chgData name="Durďáková Lenka" userId="003057e6-c46a-4a58-a7b2-1f38ff9ffd60" providerId="ADAL" clId="{011150E8-C1D9-4284-BCA8-17F3BD927302}" dt="2022-11-08T15:45:58.965" v="3801" actId="2696"/>
        <pc:sldMkLst>
          <pc:docMk/>
          <pc:sldMk cId="1117432499" sldId="268"/>
        </pc:sldMkLst>
      </pc:sldChg>
      <pc:sldChg chg="addSp delSp modSp new mod">
        <pc:chgData name="Durďáková Lenka" userId="003057e6-c46a-4a58-a7b2-1f38ff9ffd60" providerId="ADAL" clId="{011150E8-C1D9-4284-BCA8-17F3BD927302}" dt="2022-11-08T15:45:30.640" v="3775" actId="478"/>
        <pc:sldMkLst>
          <pc:docMk/>
          <pc:sldMk cId="4143899317" sldId="269"/>
        </pc:sldMkLst>
        <pc:spChg chg="del">
          <ac:chgData name="Durďáková Lenka" userId="003057e6-c46a-4a58-a7b2-1f38ff9ffd60" providerId="ADAL" clId="{011150E8-C1D9-4284-BCA8-17F3BD927302}" dt="2022-11-08T15:45:30.640" v="3775" actId="478"/>
          <ac:spMkLst>
            <pc:docMk/>
            <pc:sldMk cId="4143899317" sldId="269"/>
            <ac:spMk id="2" creationId="{8C4DCE51-FA93-6111-0DDF-B0745F2734C3}"/>
          </ac:spMkLst>
        </pc:spChg>
        <pc:picChg chg="add mod">
          <ac:chgData name="Durďáková Lenka" userId="003057e6-c46a-4a58-a7b2-1f38ff9ffd60" providerId="ADAL" clId="{011150E8-C1D9-4284-BCA8-17F3BD927302}" dt="2022-11-08T15:45:26.701" v="3774" actId="962"/>
          <ac:picMkLst>
            <pc:docMk/>
            <pc:sldMk cId="4143899317" sldId="269"/>
            <ac:picMk id="4" creationId="{17A46CCE-58F0-0323-E289-12317144CF1B}"/>
          </ac:picMkLst>
        </pc:picChg>
      </pc:sldChg>
      <pc:sldChg chg="delSp modSp new mod">
        <pc:chgData name="Durďáková Lenka" userId="003057e6-c46a-4a58-a7b2-1f38ff9ffd60" providerId="ADAL" clId="{011150E8-C1D9-4284-BCA8-17F3BD927302}" dt="2022-11-08T15:49:29.888" v="3832" actId="1076"/>
        <pc:sldMkLst>
          <pc:docMk/>
          <pc:sldMk cId="1153585949" sldId="270"/>
        </pc:sldMkLst>
        <pc:spChg chg="del mod">
          <ac:chgData name="Durďáková Lenka" userId="003057e6-c46a-4a58-a7b2-1f38ff9ffd60" providerId="ADAL" clId="{011150E8-C1D9-4284-BCA8-17F3BD927302}" dt="2022-11-08T15:49:27.161" v="3831" actId="478"/>
          <ac:spMkLst>
            <pc:docMk/>
            <pc:sldMk cId="1153585949" sldId="270"/>
            <ac:spMk id="2" creationId="{0395FF02-89BB-4C83-3B2C-D25DC9EFD694}"/>
          </ac:spMkLst>
        </pc:spChg>
        <pc:graphicFrameChg chg="mod">
          <ac:chgData name="Durďáková Lenka" userId="003057e6-c46a-4a58-a7b2-1f38ff9ffd60" providerId="ADAL" clId="{011150E8-C1D9-4284-BCA8-17F3BD927302}" dt="2022-11-08T15:49:29.888" v="3832" actId="1076"/>
          <ac:graphicFrameMkLst>
            <pc:docMk/>
            <pc:sldMk cId="1153585949" sldId="270"/>
            <ac:graphicFrameMk id="3" creationId="{53261A1F-0207-B924-71FE-3B2EE386A92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D9DC9D-CFD0-0389-990A-89F2788D68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8A1BD83-0C86-5AC1-6BD3-3C2F225C51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F3798C-F32E-BD5D-08BE-8A4E25437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D3A2617-6359-ADA9-5407-4712874BD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7DBF67-9EA8-099A-0625-1B9F11BA0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421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39CAC6-1F0C-73A4-65C7-052890AB6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EDBD21-793C-76FE-8DA6-02AC6EEC8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BDE067-7E49-2893-02CD-35FC28C6F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CF21FF-74A1-BC61-DFD7-2C5324802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AB0CBB-F9FA-454B-787C-F377C5469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349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CA84E4-B9D0-AFF3-EFF1-021EBFD8D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FBCF543-2199-3A59-F79B-4B59A524DB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4807184-2CD0-9FA5-62AB-A38C1314B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1FF5FF-335F-31F6-1ABB-DB5538125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50049A-8B66-852A-3C9C-F0676758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806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23D7C3-44CE-D821-8758-7E4F43D80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5A5AFE0-BB30-F8C0-40FA-8FB72AEB37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082FF9-A6E6-2A3B-7A92-D466F0929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F9FBF16-4572-55C2-752C-6DF5747D9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56D6D43-9EBC-0A61-FC09-9BC94AAD6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98F3E7-2305-9AFF-71BA-16DBE87AE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28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7A56E0-4C8B-7338-EDFF-DA38F7C36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959B33-C0D8-A7C8-F54A-4FEDD06D7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6D517B5-A15C-C86E-C345-CA6ED656AC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6BC9E74-7CE2-A0A4-0C26-6EFA9BE3F4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4693DCF-F97D-5A2D-2E33-935FD5DAFE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FA80B51-F08B-837A-9C83-E286089EA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EAE58EF-5155-FF96-A0FB-0A1D9494A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5F3B569-1F4B-8B5D-70F7-DA0E68EAF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75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064AFB-E0F3-8FC9-BF78-7618DD9FE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7D184AB-49F3-CFCD-F29E-9E35F444E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6831A26-3435-C1BC-48A4-1CC59EF94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116078A-7E68-F887-D6C7-66628778B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1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2697E15-C628-36B6-1E24-46CF07E25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B37E1C7-F39D-6A97-B303-A52353748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3C79DB5-BB04-6172-15BA-D4A3D2E50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48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2611F6-3A0F-5611-DFB5-59671B434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3DC8F7D-081B-22D1-1B65-FAB43404E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7538574-E084-9147-F6FE-2756A08D03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52C9868-3F80-D865-9DD4-DEB2D1A69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8A46911-496D-DE46-6897-56357D98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8333306-09C4-B2C4-85F6-8C99FF399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828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2854D8-0806-4CB8-A7D5-B8B999736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47B95E1-996D-457B-FB8F-E93AD16EDC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B550C7B-971D-1AA2-2B3B-58759D680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616D05-24D8-B9F4-C730-1A8B5FAF6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40CAF84-E504-6FEC-C394-6C03442A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1B8B4E1-2F22-F4C8-D08B-1394E7E68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507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389E87-B2D1-56FA-44BD-061E95F32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2E2C488-9E41-4A7B-19BE-30E4E8D726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697B405-CC51-5C4A-4BDB-30C200B8C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52B32F7-EA64-48AA-5BD3-B0F565238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2E234E-8418-EA0B-1C75-2B3AB40CD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306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88A31D5-C572-7132-2EA2-5F05690E5A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C195342-7051-718C-7509-1E3BE9B53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02BF94-1D69-02E3-3C37-9DB3275FF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99A3F92-149D-0D3C-765F-0E6DBEFB1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B6F31D9-CB9C-066F-BBD8-D25B9C0CC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995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D838515-AF4D-F7AE-9A7F-DEBAA898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448FE2F-372C-64DE-597D-FFD05B326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7B0E24F-BA35-849B-1252-B64EF9096B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05589-2058-4180-A934-4B1B085A29DE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A0E4DB6-0B40-FFAC-BE41-0BC9BA20DE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954C71-2C71-17D3-CDF3-0AABD55472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45FFF-16DA-4057-97EB-B1B2E9058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14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RegionSlovacko/" TargetMode="External"/><Relationship Id="rId2" Type="http://schemas.openxmlformats.org/officeDocument/2006/relationships/hyperlink" Target="http://www.slovacko.cz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D38B14-CC7D-E137-35F4-EF95DFD3F8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Regionální značka v cestovním ruchu</a:t>
            </a:r>
            <a:br>
              <a:rPr lang="cs-CZ" b="1" dirty="0"/>
            </a:br>
            <a:r>
              <a:rPr lang="cs-CZ" b="1" dirty="0"/>
              <a:t>Tradiční výrobek Slovácka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3319A18-538B-E3F3-407C-1FE556C9A4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24131"/>
            <a:ext cx="6033796" cy="1716831"/>
          </a:xfrm>
        </p:spPr>
        <p:txBody>
          <a:bodyPr>
            <a:normAutofit fontScale="85000" lnSpcReduction="10000"/>
          </a:bodyPr>
          <a:lstStyle/>
          <a:p>
            <a:pPr algn="r">
              <a:spcBef>
                <a:spcPts val="0"/>
              </a:spcBef>
            </a:pPr>
            <a:r>
              <a:rPr lang="cs-CZ" sz="2400" dirty="0"/>
              <a:t>Lenka Durďáková, tajemnice </a:t>
            </a:r>
          </a:p>
          <a:p>
            <a:pPr algn="r">
              <a:spcBef>
                <a:spcPts val="0"/>
              </a:spcBef>
            </a:pPr>
            <a:r>
              <a:rPr lang="cs-CZ" sz="2400" dirty="0"/>
              <a:t>Region Slovácko – sdružení pro rozvoj cestovního ruchu</a:t>
            </a:r>
          </a:p>
          <a:p>
            <a:pPr algn="r">
              <a:spcBef>
                <a:spcPts val="0"/>
              </a:spcBef>
            </a:pPr>
            <a:r>
              <a:rPr lang="cs-CZ" sz="2400" dirty="0"/>
              <a:t>Masarykovo nám. 21, 68601 Uherské Hradiště </a:t>
            </a:r>
          </a:p>
          <a:p>
            <a:pPr algn="r">
              <a:spcBef>
                <a:spcPts val="0"/>
              </a:spcBef>
            </a:pPr>
            <a:r>
              <a:rPr lang="cs-CZ" sz="2400" dirty="0">
                <a:hlinkClick r:id="rId2"/>
              </a:rPr>
              <a:t>www.slovacko.cz</a:t>
            </a:r>
            <a:r>
              <a:rPr lang="cs-CZ" sz="2400" dirty="0"/>
              <a:t> </a:t>
            </a:r>
          </a:p>
          <a:p>
            <a:pPr algn="r">
              <a:spcBef>
                <a:spcPts val="0"/>
              </a:spcBef>
            </a:pPr>
            <a:r>
              <a:rPr lang="cs-CZ" sz="2400" dirty="0">
                <a:hlinkClick r:id="rId3"/>
              </a:rPr>
              <a:t>https://www.facebook.com/RegionSlovacko/</a:t>
            </a:r>
            <a:r>
              <a:rPr lang="cs-CZ" sz="2400" dirty="0"/>
              <a:t> </a:t>
            </a:r>
          </a:p>
          <a:p>
            <a:pPr algn="r">
              <a:spcBef>
                <a:spcPts val="0"/>
              </a:spcBef>
            </a:pPr>
            <a:r>
              <a:rPr lang="cs-CZ" sz="2400" dirty="0"/>
              <a:t>Instagram: </a:t>
            </a:r>
            <a:r>
              <a:rPr lang="cs-CZ" sz="2400" dirty="0" err="1"/>
              <a:t>regionslovacko</a:t>
            </a:r>
            <a:r>
              <a:rPr lang="cs-CZ" sz="2400" dirty="0"/>
              <a:t> </a:t>
            </a:r>
          </a:p>
          <a:p>
            <a:pPr algn="r"/>
            <a:endParaRPr lang="cs-CZ" dirty="0"/>
          </a:p>
          <a:p>
            <a:endParaRPr lang="cs-CZ" dirty="0"/>
          </a:p>
        </p:txBody>
      </p:sp>
      <p:pic>
        <p:nvPicPr>
          <p:cNvPr id="4" name="Picture 2" descr="C:\Users\User\Documents\Lenka\Logo Slovácko\SLOVACKO_logo zaklad ořez mini.jpg">
            <a:extLst>
              <a:ext uri="{FF2B5EF4-FFF2-40B4-BE49-F238E27FC236}">
                <a16:creationId xmlns:a16="http://schemas.microsoft.com/office/drawing/2014/main" id="{6D23FF4C-C6BB-4072-3E4C-B80F826FB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085" y="4124131"/>
            <a:ext cx="1709241" cy="152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B2AE86D-D947-FADA-17EA-374A376D79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988" y="4124131"/>
            <a:ext cx="1570725" cy="152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47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51BDFF-DE28-1A33-949D-A6DD3E179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619" y="1931437"/>
            <a:ext cx="11588621" cy="2306509"/>
          </a:xfrm>
        </p:spPr>
        <p:txBody>
          <a:bodyPr/>
          <a:lstStyle/>
          <a:p>
            <a:pPr algn="ctr"/>
            <a:r>
              <a:rPr lang="cs-CZ" b="1" u="sng" dirty="0"/>
              <a:t>Základní premisa = výrobce vyrábí</a:t>
            </a:r>
          </a:p>
        </p:txBody>
      </p:sp>
    </p:spTree>
    <p:extLst>
      <p:ext uri="{BB962C8B-B14F-4D97-AF65-F5344CB8AC3E}">
        <p14:creationId xmlns:p14="http://schemas.microsoft.com/office/powerpoint/2010/main" val="3742225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684529-88D6-B9E2-934E-A7760AB39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Historie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FA4023-AB27-DD12-5043-032EDC351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… do 2008 </a:t>
            </a:r>
          </a:p>
          <a:p>
            <a:r>
              <a:rPr lang="cs-CZ" dirty="0"/>
              <a:t>2008</a:t>
            </a:r>
          </a:p>
          <a:p>
            <a:pPr lvl="1"/>
            <a:r>
              <a:rPr lang="cs-CZ" dirty="0"/>
              <a:t>Proč? </a:t>
            </a:r>
          </a:p>
          <a:p>
            <a:pPr lvl="1"/>
            <a:r>
              <a:rPr lang="cs-CZ" dirty="0"/>
              <a:t>Pro koho? </a:t>
            </a:r>
          </a:p>
          <a:p>
            <a:pPr lvl="1"/>
            <a:r>
              <a:rPr lang="cs-CZ" dirty="0"/>
              <a:t>První pokus „Odneste si kousek Slovácka“</a:t>
            </a:r>
          </a:p>
          <a:p>
            <a:r>
              <a:rPr lang="cs-CZ" dirty="0"/>
              <a:t>2009</a:t>
            </a:r>
          </a:p>
          <a:p>
            <a:pPr lvl="1"/>
            <a:r>
              <a:rPr lang="cs-CZ" dirty="0"/>
              <a:t>Proč tam chybí některá řemesla? </a:t>
            </a:r>
          </a:p>
          <a:p>
            <a:pPr lvl="1"/>
            <a:r>
              <a:rPr lang="cs-CZ" dirty="0"/>
              <a:t>Proč tam chybí konkrétní výrobce? </a:t>
            </a:r>
          </a:p>
          <a:p>
            <a:pPr lvl="1"/>
            <a:r>
              <a:rPr lang="cs-CZ" dirty="0"/>
              <a:t>Proč nemáme z výrobce z určité lokality?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u="sng" dirty="0"/>
              <a:t>Vznik mandátu pro soustředěnou práci s potenciálem regionu směrem k místním obyvatelům, výrobcům a turistům.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B7E72B1-CDFB-77E7-B488-BC7C2D3DC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968" y="824480"/>
            <a:ext cx="2236579" cy="223657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9DA645E-FCD1-B570-9674-E85E733FAB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617" y="720625"/>
            <a:ext cx="2353819" cy="2340434"/>
          </a:xfrm>
          <a:prstGeom prst="rect">
            <a:avLst/>
          </a:prstGeom>
        </p:spPr>
      </p:pic>
      <p:sp>
        <p:nvSpPr>
          <p:cNvPr id="8" name="Šipka: doprava 7">
            <a:extLst>
              <a:ext uri="{FF2B5EF4-FFF2-40B4-BE49-F238E27FC236}">
                <a16:creationId xmlns:a16="http://schemas.microsoft.com/office/drawing/2014/main" id="{FE5D8595-6B4A-3BDA-AF99-EFDA907C6B6F}"/>
              </a:ext>
            </a:extLst>
          </p:cNvPr>
          <p:cNvSpPr/>
          <p:nvPr/>
        </p:nvSpPr>
        <p:spPr>
          <a:xfrm>
            <a:off x="6894372" y="1623680"/>
            <a:ext cx="1548881" cy="653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3735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DAE052-9623-573D-75D1-E479D9923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Historie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95837D-AD4A-9390-9336-67FECD4EB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2010-11</a:t>
            </a:r>
          </a:p>
          <a:p>
            <a:pPr lvl="1"/>
            <a:r>
              <a:rPr lang="cs-CZ" dirty="0"/>
              <a:t>První e-shop! </a:t>
            </a:r>
          </a:p>
          <a:p>
            <a:r>
              <a:rPr lang="cs-CZ" dirty="0"/>
              <a:t>2014-15</a:t>
            </a:r>
          </a:p>
          <a:p>
            <a:pPr lvl="1"/>
            <a:r>
              <a:rPr lang="cs-CZ" dirty="0"/>
              <a:t>Založení prodejny! </a:t>
            </a:r>
          </a:p>
          <a:p>
            <a:r>
              <a:rPr lang="cs-CZ" dirty="0"/>
              <a:t>2020</a:t>
            </a:r>
          </a:p>
          <a:p>
            <a:pPr lvl="1"/>
            <a:r>
              <a:rPr lang="cs-CZ" dirty="0"/>
              <a:t>Covid: příležitost nebo hrozba? </a:t>
            </a:r>
          </a:p>
          <a:p>
            <a:r>
              <a:rPr lang="cs-CZ" dirty="0"/>
              <a:t>2021</a:t>
            </a:r>
          </a:p>
          <a:p>
            <a:pPr lvl="1"/>
            <a:r>
              <a:rPr lang="cs-CZ" dirty="0"/>
              <a:t>Nové logo </a:t>
            </a:r>
            <a:r>
              <a:rPr lang="cs-CZ" dirty="0">
                <a:sym typeface="Wingdings" panose="05000000000000000000" pitchFamily="2" charset="2"/>
              </a:rPr>
              <a:t></a:t>
            </a:r>
            <a:endParaRPr lang="cs-CZ" dirty="0"/>
          </a:p>
          <a:p>
            <a:pPr lvl="1"/>
            <a:r>
              <a:rPr lang="cs-CZ" dirty="0"/>
              <a:t>Nový e-shop </a:t>
            </a:r>
            <a:r>
              <a:rPr lang="cs-CZ" dirty="0">
                <a:sym typeface="Wingdings" panose="05000000000000000000" pitchFamily="2" charset="2"/>
              </a:rPr>
              <a:t></a:t>
            </a:r>
          </a:p>
          <a:p>
            <a:pPr lvl="1"/>
            <a:r>
              <a:rPr lang="cs-CZ" dirty="0">
                <a:sym typeface="Wingdings" panose="05000000000000000000" pitchFamily="2" charset="2"/>
              </a:rPr>
              <a:t>Partnerská značka 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 descr="Obsah obrázku text, interiér, zeď, police&#10;&#10;Popis byl vytvořen automaticky">
            <a:extLst>
              <a:ext uri="{FF2B5EF4-FFF2-40B4-BE49-F238E27FC236}">
                <a16:creationId xmlns:a16="http://schemas.microsoft.com/office/drawing/2014/main" id="{65272D4E-9723-D0FF-EF51-3DA0BA7F1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216" y="237715"/>
            <a:ext cx="2286000" cy="1714500"/>
          </a:xfrm>
          <a:prstGeom prst="rect">
            <a:avLst/>
          </a:prstGeom>
        </p:spPr>
      </p:pic>
      <p:pic>
        <p:nvPicPr>
          <p:cNvPr id="7" name="Obrázek 6" descr="Obsah obrázku text, interiér, patro, okno&#10;&#10;Popis byl vytvořen automaticky">
            <a:extLst>
              <a:ext uri="{FF2B5EF4-FFF2-40B4-BE49-F238E27FC236}">
                <a16:creationId xmlns:a16="http://schemas.microsoft.com/office/drawing/2014/main" id="{07C0B358-4C29-9955-2882-37837762A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236" y="500289"/>
            <a:ext cx="2469503" cy="1646335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9E4CEA7-221B-B40F-2008-EE2C7628A8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272" y="4677301"/>
            <a:ext cx="1967438" cy="190677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3E2F31A5-37A1-464E-2D35-BE0601296F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987" y="4661128"/>
            <a:ext cx="2053085" cy="1922948"/>
          </a:xfrm>
          <a:prstGeom prst="rect">
            <a:avLst/>
          </a:prstGeom>
        </p:spPr>
      </p:pic>
      <p:sp>
        <p:nvSpPr>
          <p:cNvPr id="12" name="Znak plus 11">
            <a:extLst>
              <a:ext uri="{FF2B5EF4-FFF2-40B4-BE49-F238E27FC236}">
                <a16:creationId xmlns:a16="http://schemas.microsoft.com/office/drawing/2014/main" id="{D93DFFFB-7DA7-4A60-D2E1-F874D9C2F925}"/>
              </a:ext>
            </a:extLst>
          </p:cNvPr>
          <p:cNvSpPr/>
          <p:nvPr/>
        </p:nvSpPr>
        <p:spPr>
          <a:xfrm>
            <a:off x="7570235" y="5352014"/>
            <a:ext cx="531845" cy="5411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1A18D84E-2E35-FCED-B5BD-39F7E773D1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484" y="2204227"/>
            <a:ext cx="3041781" cy="228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8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512091-3241-54F2-CB94-D6CD62BD2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825065" cy="1325563"/>
          </a:xfrm>
        </p:spPr>
        <p:txBody>
          <a:bodyPr/>
          <a:lstStyle/>
          <a:p>
            <a:r>
              <a:rPr lang="cs-CZ" b="1" dirty="0"/>
              <a:t>Jak pracujeme s výrobci – co od nich očekáváme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4AD372-1641-3D35-714D-447D2FB33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8212"/>
            <a:ext cx="10515600" cy="4618751"/>
          </a:xfrm>
        </p:spPr>
        <p:txBody>
          <a:bodyPr/>
          <a:lstStyle/>
          <a:p>
            <a:r>
              <a:rPr lang="cs-CZ" dirty="0"/>
              <a:t>Předem stanovená pravidla, podle kterých jsou výrobci přijímáni</a:t>
            </a:r>
          </a:p>
          <a:p>
            <a:pPr lvl="1"/>
            <a:r>
              <a:rPr lang="cs-CZ" dirty="0"/>
              <a:t>Původ v regionu</a:t>
            </a:r>
          </a:p>
          <a:p>
            <a:pPr lvl="1"/>
            <a:r>
              <a:rPr lang="cs-CZ" dirty="0"/>
              <a:t>Historie technologie nebo řemesla</a:t>
            </a:r>
          </a:p>
          <a:p>
            <a:pPr lvl="1"/>
            <a:r>
              <a:rPr lang="cs-CZ" dirty="0"/>
              <a:t>Kvalita práce</a:t>
            </a:r>
          </a:p>
          <a:p>
            <a:pPr lvl="1"/>
            <a:r>
              <a:rPr lang="cs-CZ" dirty="0"/>
              <a:t>Místní suroviny</a:t>
            </a:r>
          </a:p>
          <a:p>
            <a:pPr lvl="1"/>
            <a:r>
              <a:rPr lang="cs-CZ" dirty="0"/>
              <a:t>Minimální dopad na životní prostředí </a:t>
            </a:r>
          </a:p>
          <a:p>
            <a:r>
              <a:rPr lang="cs-CZ" dirty="0"/>
              <a:t>Hodnotitelská komise složená z etnografů </a:t>
            </a:r>
          </a:p>
          <a:p>
            <a:pPr lvl="1"/>
            <a:r>
              <a:rPr lang="cs-CZ" dirty="0"/>
              <a:t>Zasedá 2x do roka </a:t>
            </a:r>
          </a:p>
          <a:p>
            <a:pPr lvl="1"/>
            <a:r>
              <a:rPr lang="cs-CZ" dirty="0"/>
              <a:t>Garanti: Slovácké muzeum, NÚLK, ZK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5" name="Obrázek 4" descr="Obsah obrázku tráva, exteriér, dům&#10;&#10;Popis byl vytvořen automaticky">
            <a:extLst>
              <a:ext uri="{FF2B5EF4-FFF2-40B4-BE49-F238E27FC236}">
                <a16:creationId xmlns:a16="http://schemas.microsoft.com/office/drawing/2014/main" id="{D2163014-0A3F-C473-8AF1-82C58CB06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138" y="4254759"/>
            <a:ext cx="3904862" cy="260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642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512091-3241-54F2-CB94-D6CD62BD2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490" y="365125"/>
            <a:ext cx="11122090" cy="1325563"/>
          </a:xfrm>
        </p:spPr>
        <p:txBody>
          <a:bodyPr/>
          <a:lstStyle/>
          <a:p>
            <a:r>
              <a:rPr lang="cs-CZ" b="1" dirty="0"/>
              <a:t>Jak pracujeme s výrobci – co očekávají oni od nás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4AD372-1641-3D35-714D-447D2FB33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8212"/>
            <a:ext cx="10515600" cy="4618751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Podpora prodeje </a:t>
            </a:r>
          </a:p>
          <a:p>
            <a:pPr lvl="1"/>
            <a:r>
              <a:rPr lang="cs-CZ" dirty="0"/>
              <a:t>Prodejna </a:t>
            </a:r>
          </a:p>
          <a:p>
            <a:pPr lvl="1"/>
            <a:r>
              <a:rPr lang="cs-CZ" dirty="0"/>
              <a:t>E-shop (ČR a zahraničí (!))</a:t>
            </a:r>
          </a:p>
          <a:p>
            <a:pPr lvl="1"/>
            <a:r>
              <a:rPr lang="cs-CZ" dirty="0"/>
              <a:t>Další místa – jarmarky, eventy, turistické cíle, recepce hotelů….	</a:t>
            </a:r>
          </a:p>
          <a:p>
            <a:r>
              <a:rPr lang="cs-CZ" dirty="0"/>
              <a:t>Marketing </a:t>
            </a:r>
          </a:p>
          <a:p>
            <a:pPr lvl="1"/>
            <a:r>
              <a:rPr lang="cs-CZ" dirty="0"/>
              <a:t>Sociální sítě</a:t>
            </a:r>
          </a:p>
          <a:p>
            <a:pPr lvl="1"/>
            <a:r>
              <a:rPr lang="cs-CZ" dirty="0"/>
              <a:t>Web</a:t>
            </a:r>
          </a:p>
          <a:p>
            <a:pPr lvl="1"/>
            <a:r>
              <a:rPr lang="cs-CZ" dirty="0"/>
              <a:t>Tiskoviny </a:t>
            </a:r>
          </a:p>
          <a:p>
            <a:pPr lvl="1"/>
            <a:r>
              <a:rPr lang="cs-CZ" dirty="0"/>
              <a:t>TZ, články, komunikace s médii……..</a:t>
            </a:r>
          </a:p>
          <a:p>
            <a:r>
              <a:rPr lang="cs-CZ" dirty="0"/>
              <a:t>Informační podpora, školení, semináře</a:t>
            </a:r>
          </a:p>
          <a:p>
            <a:r>
              <a:rPr lang="cs-CZ" dirty="0"/>
              <a:t>Organizace workshopů pro veřejnost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5" name="Obrázek 4" descr="Obsah obrázku osoba, interiér, spotřebič&#10;&#10;Popis byl vytvořen automaticky">
            <a:extLst>
              <a:ext uri="{FF2B5EF4-FFF2-40B4-BE49-F238E27FC236}">
                <a16:creationId xmlns:a16="http://schemas.microsoft.com/office/drawing/2014/main" id="{214E071A-1C14-022A-2600-1AFB05014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494" y="4458996"/>
            <a:ext cx="3598506" cy="239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79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E248D1-61B3-79C0-E68F-A015F7B15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Jak pracujeme s veřejností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35FCB6-6C38-7347-A38E-DDFEF4FCFA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EMOCE</a:t>
            </a:r>
          </a:p>
          <a:p>
            <a:r>
              <a:rPr lang="cs-CZ" dirty="0"/>
              <a:t>Osvěta </a:t>
            </a:r>
          </a:p>
          <a:p>
            <a:r>
              <a:rPr lang="cs-CZ" dirty="0"/>
              <a:t>Osvěta </a:t>
            </a:r>
          </a:p>
          <a:p>
            <a:r>
              <a:rPr lang="cs-CZ" dirty="0"/>
              <a:t>Osvěta </a:t>
            </a:r>
          </a:p>
          <a:p>
            <a:pPr lvl="1"/>
            <a:r>
              <a:rPr lang="cs-CZ" dirty="0"/>
              <a:t>O řemeslech v regionu původních </a:t>
            </a:r>
          </a:p>
          <a:p>
            <a:pPr lvl="1"/>
            <a:r>
              <a:rPr lang="cs-CZ" dirty="0"/>
              <a:t>O hodnotě ruční práce </a:t>
            </a:r>
          </a:p>
          <a:p>
            <a:pPr lvl="1"/>
            <a:r>
              <a:rPr lang="cs-CZ" dirty="0"/>
              <a:t>O potřebě podpory lokálních výrobců vyrábějících z místních surovin </a:t>
            </a:r>
          </a:p>
          <a:p>
            <a:pPr lvl="1"/>
            <a:r>
              <a:rPr lang="cs-CZ" dirty="0"/>
              <a:t>O nutnosti zachování řemesel a předávání dalším generacím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Nástroj: Přehlídka Slovácko v tradici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Nástroj: Virtuální adventní kalendář</a:t>
            </a:r>
          </a:p>
        </p:txBody>
      </p:sp>
      <p:pic>
        <p:nvPicPr>
          <p:cNvPr id="7" name="Obrázek 6" descr="Obsah obrázku jídlo, talíř, zelenina&#10;&#10;Popis byl vytvořen automaticky">
            <a:extLst>
              <a:ext uri="{FF2B5EF4-FFF2-40B4-BE49-F238E27FC236}">
                <a16:creationId xmlns:a16="http://schemas.microsoft.com/office/drawing/2014/main" id="{C8E141D9-A130-2F4C-1B4F-C98DA3FF6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229" y="0"/>
            <a:ext cx="3069771" cy="306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37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33F716-8F94-7D1D-38FC-EEF830A8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Jaký má značka dopad na region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7324CD-CF38-4E4C-7056-F2C6F9BC71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Zachování genia loci regionu </a:t>
            </a:r>
          </a:p>
          <a:p>
            <a:r>
              <a:rPr lang="cs-CZ" dirty="0"/>
              <a:t>Zachování tradičních řemesel a hledání pokračovatelů (!)</a:t>
            </a:r>
          </a:p>
          <a:p>
            <a:r>
              <a:rPr lang="cs-CZ" dirty="0"/>
              <a:t>Prezentace regionu navenek </a:t>
            </a:r>
          </a:p>
          <a:p>
            <a:r>
              <a:rPr lang="cs-CZ" dirty="0"/>
              <a:t>Podpora obchodu, udržení pracovních míst, útrata zpět v regionu = podpora místní ekonomiky </a:t>
            </a:r>
          </a:p>
          <a:p>
            <a:r>
              <a:rPr lang="cs-CZ" dirty="0"/>
              <a:t>Přednost má jednoznačně kvalita! </a:t>
            </a:r>
          </a:p>
          <a:p>
            <a:r>
              <a:rPr lang="cs-CZ" dirty="0"/>
              <a:t>A jsme na své výrobce NESKUTEČNÉ HRDÍ! </a:t>
            </a:r>
          </a:p>
        </p:txBody>
      </p:sp>
      <p:pic>
        <p:nvPicPr>
          <p:cNvPr id="5" name="Obrázek 4" descr="Obsah obrázku jídlo, mísa, jídelní nádobí, hrníček&#10;&#10;Popis byl vytvořen automaticky">
            <a:extLst>
              <a:ext uri="{FF2B5EF4-FFF2-40B4-BE49-F238E27FC236}">
                <a16:creationId xmlns:a16="http://schemas.microsoft.com/office/drawing/2014/main" id="{7DA198CC-BDC7-42B4-206B-D62CDBD03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955" y="0"/>
            <a:ext cx="2894045" cy="2894045"/>
          </a:xfrm>
          <a:prstGeom prst="rect">
            <a:avLst/>
          </a:prstGeom>
        </p:spPr>
      </p:pic>
      <p:pic>
        <p:nvPicPr>
          <p:cNvPr id="7" name="Obrázek 6" descr="Obsah obrázku zeď, interiér, keramické nádobí, porcelán&#10;&#10;Popis byl vytvořen automaticky">
            <a:extLst>
              <a:ext uri="{FF2B5EF4-FFF2-40B4-BE49-F238E27FC236}">
                <a16:creationId xmlns:a16="http://schemas.microsoft.com/office/drawing/2014/main" id="{978193C1-10E0-5991-1005-B0409FEA80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439" y="4357396"/>
            <a:ext cx="3750561" cy="250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012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CDC729-F58A-D8B8-2793-59BC9D1DF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Kolik jsme ochotni investovat do budoucnosti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8ACECF-920D-8121-8277-988D7B345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Neobejde se bez vstupních investic s dlouhodobou návratností </a:t>
            </a:r>
          </a:p>
          <a:p>
            <a:r>
              <a:rPr lang="cs-CZ" dirty="0"/>
              <a:t>Doba etablování na trhu, získání důvěry, kvality - v řádu let</a:t>
            </a:r>
          </a:p>
          <a:p>
            <a:r>
              <a:rPr lang="cs-CZ" dirty="0"/>
              <a:t>Náklady zejména personální</a:t>
            </a:r>
          </a:p>
          <a:p>
            <a:r>
              <a:rPr lang="cs-CZ" dirty="0"/>
              <a:t>V případě přímého prodeje výrobků – správné nastavování marží, sledování ekonomické situace společnosti, reflektování na vývoj nákladů atd.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 descr="Obsah obrázku stůl, jídlo, káva, dřevěné&#10;&#10;Popis byl vytvořen automaticky">
            <a:extLst>
              <a:ext uri="{FF2B5EF4-FFF2-40B4-BE49-F238E27FC236}">
                <a16:creationId xmlns:a16="http://schemas.microsoft.com/office/drawing/2014/main" id="{0332FD13-8BB6-ABBF-9DDB-0869EDBAF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678" y="4769358"/>
            <a:ext cx="3132321" cy="2088619"/>
          </a:xfrm>
          <a:prstGeom prst="rect">
            <a:avLst/>
          </a:prstGeom>
        </p:spPr>
      </p:pic>
      <p:pic>
        <p:nvPicPr>
          <p:cNvPr id="7" name="Obrázek 6" descr="Obsah obrázku čokoláda, dezert&#10;&#10;Popis byl vytvořen automaticky">
            <a:extLst>
              <a:ext uri="{FF2B5EF4-FFF2-40B4-BE49-F238E27FC236}">
                <a16:creationId xmlns:a16="http://schemas.microsoft.com/office/drawing/2014/main" id="{8F176508-2771-DE3E-4787-BB2F0D882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8349"/>
            <a:ext cx="3063885" cy="2089652"/>
          </a:xfrm>
          <a:prstGeom prst="rect">
            <a:avLst/>
          </a:prstGeom>
        </p:spPr>
      </p:pic>
      <p:pic>
        <p:nvPicPr>
          <p:cNvPr id="9" name="Obrázek 8" descr="Obsah obrázku exteriér, obloha, sníh, letecká doprava&#10;&#10;Popis byl vytvořen automaticky">
            <a:extLst>
              <a:ext uri="{FF2B5EF4-FFF2-40B4-BE49-F238E27FC236}">
                <a16:creationId xmlns:a16="http://schemas.microsoft.com/office/drawing/2014/main" id="{1E25C1BB-8FF7-AB12-9BC3-511B0279FA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6" y="4769359"/>
            <a:ext cx="3132320" cy="2088642"/>
          </a:xfrm>
          <a:prstGeom prst="rect">
            <a:avLst/>
          </a:prstGeom>
        </p:spPr>
      </p:pic>
      <p:pic>
        <p:nvPicPr>
          <p:cNvPr id="11" name="Obrázek 10" descr="Obsah obrázku exteriér, kámen&#10;&#10;Popis byl vytvořen automaticky">
            <a:extLst>
              <a:ext uri="{FF2B5EF4-FFF2-40B4-BE49-F238E27FC236}">
                <a16:creationId xmlns:a16="http://schemas.microsoft.com/office/drawing/2014/main" id="{07E990C1-6EB5-1BC1-6D44-92CFCE53E4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877" y="4769786"/>
            <a:ext cx="3132321" cy="208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18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6C2B7E-7CDF-5118-D05C-D1F9233F5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Jak vidíme budoucnost aneb vše funguje za předpokladu, že: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212240-6E24-D015-3C28-3F0BAA77E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pro nás důležitá </a:t>
            </a:r>
            <a:r>
              <a:rPr lang="cs-CZ" b="1" dirty="0"/>
              <a:t>kontinuita práce</a:t>
            </a:r>
            <a:r>
              <a:rPr lang="cs-CZ" dirty="0"/>
              <a:t>, </a:t>
            </a:r>
          </a:p>
          <a:p>
            <a:r>
              <a:rPr lang="cs-CZ" dirty="0"/>
              <a:t>Umíme </a:t>
            </a:r>
            <a:r>
              <a:rPr lang="cs-CZ" b="1" dirty="0"/>
              <a:t>strategicky plánovat, </a:t>
            </a:r>
          </a:p>
          <a:p>
            <a:r>
              <a:rPr lang="cs-CZ" b="1" dirty="0"/>
              <a:t>Sbíráme data </a:t>
            </a:r>
            <a:r>
              <a:rPr lang="cs-CZ" dirty="0"/>
              <a:t>a umíme je </a:t>
            </a:r>
            <a:r>
              <a:rPr lang="cs-CZ" b="1" dirty="0"/>
              <a:t>vyhodnocovat</a:t>
            </a:r>
            <a:r>
              <a:rPr lang="cs-CZ" dirty="0"/>
              <a:t>,  </a:t>
            </a:r>
          </a:p>
          <a:p>
            <a:r>
              <a:rPr lang="cs-CZ" dirty="0"/>
              <a:t>Pracujeme maximálně </a:t>
            </a:r>
            <a:r>
              <a:rPr lang="cs-CZ" b="1" dirty="0"/>
              <a:t>hospodárně</a:t>
            </a:r>
            <a:r>
              <a:rPr lang="cs-CZ" dirty="0"/>
              <a:t>, </a:t>
            </a:r>
          </a:p>
          <a:p>
            <a:r>
              <a:rPr lang="cs-CZ" dirty="0"/>
              <a:t>A hlavně musíme vědět, proč značku máme a kam směřujeme. </a:t>
            </a:r>
          </a:p>
        </p:txBody>
      </p:sp>
    </p:spTree>
    <p:extLst>
      <p:ext uri="{BB962C8B-B14F-4D97-AF65-F5344CB8AC3E}">
        <p14:creationId xmlns:p14="http://schemas.microsoft.com/office/powerpoint/2010/main" val="1091603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DF1D43-8BC1-643B-2CA2-F3996538E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Co doporučujeme zvážit, při zavedení značky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061544-5B13-7FE0-3990-29805C394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potenciál regionu</a:t>
            </a:r>
          </a:p>
          <a:p>
            <a:pPr lvl="1"/>
            <a:r>
              <a:rPr lang="cs-CZ" dirty="0"/>
              <a:t>Výrobci </a:t>
            </a:r>
          </a:p>
          <a:p>
            <a:pPr lvl="1"/>
            <a:r>
              <a:rPr lang="cs-CZ" dirty="0"/>
              <a:t>Kupní síla </a:t>
            </a:r>
          </a:p>
          <a:p>
            <a:pPr lvl="1"/>
            <a:r>
              <a:rPr lang="cs-CZ" dirty="0"/>
              <a:t>Smysluplnost v daném místě a čase </a:t>
            </a:r>
          </a:p>
          <a:p>
            <a:r>
              <a:rPr lang="cs-CZ" dirty="0"/>
              <a:t>Pečlivá příprava celého projektu </a:t>
            </a:r>
          </a:p>
          <a:p>
            <a:r>
              <a:rPr lang="cs-CZ" dirty="0"/>
              <a:t>Finanční možnosti každého zakladatele značky </a:t>
            </a:r>
          </a:p>
          <a:p>
            <a:r>
              <a:rPr lang="cs-CZ" dirty="0"/>
              <a:t>Investice s dlouhodobou návratností nebo i bez návratu </a:t>
            </a:r>
            <a:r>
              <a:rPr lang="cs-CZ" dirty="0">
                <a:sym typeface="Wingdings" panose="05000000000000000000" pitchFamily="2" charset="2"/>
              </a:rPr>
              <a:t></a:t>
            </a:r>
          </a:p>
          <a:p>
            <a:r>
              <a:rPr lang="cs-CZ" dirty="0">
                <a:sym typeface="Wingdings" panose="05000000000000000000" pitchFamily="2" charset="2"/>
              </a:rPr>
              <a:t>Hledání silného partnera</a:t>
            </a:r>
            <a:endParaRPr lang="cs-CZ" dirty="0"/>
          </a:p>
        </p:txBody>
      </p:sp>
      <p:pic>
        <p:nvPicPr>
          <p:cNvPr id="5" name="Obrázek 4" descr="Obsah obrázku strom, exteriér, tráva, osoba&#10;&#10;Popis byl vytvořen automaticky">
            <a:extLst>
              <a:ext uri="{FF2B5EF4-FFF2-40B4-BE49-F238E27FC236}">
                <a16:creationId xmlns:a16="http://schemas.microsoft.com/office/drawing/2014/main" id="{BA7C584D-8E99-3CAB-055F-FF3AC8E15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217" y="1464906"/>
            <a:ext cx="4170783" cy="278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880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6305A7-3CD0-F88F-A197-7ABC39CEF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Nejsme na to sami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029A80-F979-F9DA-C262-451AF271D5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Spolupráce s distributory mimo náš region, </a:t>
            </a:r>
          </a:p>
          <a:p>
            <a:r>
              <a:rPr lang="cs-CZ" dirty="0"/>
              <a:t>Spolupráce s IC, hotely, turistickými cíli a dalšími, </a:t>
            </a:r>
          </a:p>
          <a:p>
            <a:r>
              <a:rPr lang="cs-CZ" dirty="0"/>
              <a:t>Odbornými institucemi, </a:t>
            </a:r>
          </a:p>
          <a:p>
            <a:r>
              <a:rPr lang="cs-CZ" dirty="0"/>
              <a:t>Asociace regionálních značek,  </a:t>
            </a:r>
          </a:p>
          <a:p>
            <a:r>
              <a:rPr lang="cs-CZ" dirty="0"/>
              <a:t> a mnoho dalších… </a:t>
            </a:r>
          </a:p>
          <a:p>
            <a:endParaRPr lang="cs-CZ" dirty="0"/>
          </a:p>
          <a:p>
            <a:r>
              <a:rPr lang="cs-CZ" b="1" dirty="0"/>
              <a:t>A je nás více než 80! </a:t>
            </a:r>
          </a:p>
        </p:txBody>
      </p:sp>
      <p:pic>
        <p:nvPicPr>
          <p:cNvPr id="5" name="Obrázek 4" descr="Obsah obrázku text, zdobené, nastavit, několik&#10;&#10;Popis byl vytvořen automaticky">
            <a:extLst>
              <a:ext uri="{FF2B5EF4-FFF2-40B4-BE49-F238E27FC236}">
                <a16:creationId xmlns:a16="http://schemas.microsoft.com/office/drawing/2014/main" id="{036414F5-60AC-7521-224E-FDB8FB84A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5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626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text, jídlo, různé, různorodost&#10;&#10;Popis byl vytvořen automaticky">
            <a:extLst>
              <a:ext uri="{FF2B5EF4-FFF2-40B4-BE49-F238E27FC236}">
                <a16:creationId xmlns:a16="http://schemas.microsoft.com/office/drawing/2014/main" id="{17A46CCE-58F0-0323-E289-12317144C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568" y="0"/>
            <a:ext cx="8180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99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>
            <a:extLst>
              <a:ext uri="{FF2B5EF4-FFF2-40B4-BE49-F238E27FC236}">
                <a16:creationId xmlns:a16="http://schemas.microsoft.com/office/drawing/2014/main" id="{53261A1F-0207-B924-71FE-3B2EE386A9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9698952"/>
              </p:ext>
            </p:extLst>
          </p:nvPr>
        </p:nvGraphicFramePr>
        <p:xfrm>
          <a:off x="3217829" y="76337"/>
          <a:ext cx="4787835" cy="6705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9204842" imgH="12893040" progId="Acrobat.Document.DC">
                  <p:embed/>
                </p:oleObj>
              </mc:Choice>
              <mc:Fallback>
                <p:oleObj name="Acrobat Document" r:id="rId2" imgW="9204842" imgH="12893040" progId="Acrobat.Document.DC">
                  <p:embed/>
                  <p:pic>
                    <p:nvPicPr>
                      <p:cNvPr id="3" name="Objekt 2">
                        <a:extLst>
                          <a:ext uri="{FF2B5EF4-FFF2-40B4-BE49-F238E27FC236}">
                            <a16:creationId xmlns:a16="http://schemas.microsoft.com/office/drawing/2014/main" id="{53261A1F-0207-B924-71FE-3B2EE386A9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17829" y="76337"/>
                        <a:ext cx="4787835" cy="6705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358594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511</Words>
  <Application>Microsoft Office PowerPoint</Application>
  <PresentationFormat>Širokoúhlá obrazovka</PresentationFormat>
  <Paragraphs>99</Paragraphs>
  <Slides>14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Motiv Office</vt:lpstr>
      <vt:lpstr>Adobe Acrobat Document</vt:lpstr>
      <vt:lpstr>Regionální značka v cestovním ruchu Tradiční výrobek Slovácka</vt:lpstr>
      <vt:lpstr>Základní premisa = výrobce vyrábí</vt:lpstr>
      <vt:lpstr>Historie</vt:lpstr>
      <vt:lpstr>Historie </vt:lpstr>
      <vt:lpstr>Jak pracujeme s výrobci – co od nich očekáváme</vt:lpstr>
      <vt:lpstr>Jak pracujeme s výrobci – co očekávají oni od nás</vt:lpstr>
      <vt:lpstr>Jak pracujeme s veřejností</vt:lpstr>
      <vt:lpstr>Jaký má značka dopad na region</vt:lpstr>
      <vt:lpstr>Kolik jsme ochotni investovat do budoucnosti</vt:lpstr>
      <vt:lpstr>Jak vidíme budoucnost aneb vše funguje za předpokladu, že: </vt:lpstr>
      <vt:lpstr>Co doporučujeme zvážit, při zavedení značky </vt:lpstr>
      <vt:lpstr>Nejsme na to sami 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Regionální značka v cestovním ruchu Tradiční výrobek Slovácka</dc:title>
  <dc:creator>Durďáková Lenka</dc:creator>
  <cp:lastModifiedBy>Durďáková Lenka</cp:lastModifiedBy>
  <cp:revision>1</cp:revision>
  <dcterms:created xsi:type="dcterms:W3CDTF">2022-11-08T10:48:26Z</dcterms:created>
  <dcterms:modified xsi:type="dcterms:W3CDTF">2022-11-08T15:56:29Z</dcterms:modified>
</cp:coreProperties>
</file>