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modernComment_100_E2781EB9.xml" ContentType="application/vnd.ms-powerpoint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256" r:id="rId5"/>
    <p:sldId id="1849" r:id="rId6"/>
    <p:sldId id="264" r:id="rId7"/>
    <p:sldId id="276" r:id="rId8"/>
    <p:sldId id="259" r:id="rId9"/>
    <p:sldId id="263" r:id="rId10"/>
    <p:sldId id="265" r:id="rId11"/>
    <p:sldId id="266" r:id="rId12"/>
    <p:sldId id="257" r:id="rId13"/>
    <p:sldId id="260" r:id="rId14"/>
    <p:sldId id="1851" r:id="rId15"/>
    <p:sldId id="269" r:id="rId16"/>
    <p:sldId id="268" r:id="rId17"/>
    <p:sldId id="267" r:id="rId18"/>
    <p:sldId id="270" r:id="rId19"/>
    <p:sldId id="271" r:id="rId20"/>
    <p:sldId id="272" r:id="rId21"/>
    <p:sldId id="261" r:id="rId22"/>
    <p:sldId id="1848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0F5FCD4-74BB-8895-3175-7F29ECDD5406}" name="Králiková Andrea" initials="KA" userId="S::kralikova@czechtourism.cz::0447a822-af19-4fe0-961b-bbb86ea133d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3C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4B6F6F-65ED-54DA-BF13-E6C55EE5EAB5}" v="103" dt="2024-02-19T10:31:28.453"/>
    <p1510:client id="{F31C548E-40FD-4DAE-BB77-744311D567B0}" v="17" dt="2024-02-19T13:43:34.7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666" autoAdjust="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mšovicová Petra" userId="S::tomsovicova@czechtourism.cz::0c871e03-fc1f-4436-8e38-9795debab7b4" providerId="AD" clId="Web-{172A3C6F-D2F9-A2FB-DD1C-BABF533BDD19}"/>
    <pc:docChg chg="addSld modSld">
      <pc:chgData name="Tomšovicová Petra" userId="S::tomsovicova@czechtourism.cz::0c871e03-fc1f-4436-8e38-9795debab7b4" providerId="AD" clId="Web-{172A3C6F-D2F9-A2FB-DD1C-BABF533BDD19}" dt="2024-02-15T14:29:02.346" v="136" actId="20577"/>
      <pc:docMkLst>
        <pc:docMk/>
      </pc:docMkLst>
      <pc:sldChg chg="addSp delSp modSp">
        <pc:chgData name="Tomšovicová Petra" userId="S::tomsovicova@czechtourism.cz::0c871e03-fc1f-4436-8e38-9795debab7b4" providerId="AD" clId="Web-{172A3C6F-D2F9-A2FB-DD1C-BABF533BDD19}" dt="2024-02-15T14:26:48.825" v="117" actId="1076"/>
        <pc:sldMkLst>
          <pc:docMk/>
          <pc:sldMk cId="3799523001" sldId="256"/>
        </pc:sldMkLst>
        <pc:spChg chg="del">
          <ac:chgData name="Tomšovicová Petra" userId="S::tomsovicova@czechtourism.cz::0c871e03-fc1f-4436-8e38-9795debab7b4" providerId="AD" clId="Web-{172A3C6F-D2F9-A2FB-DD1C-BABF533BDD19}" dt="2024-02-15T14:14:42.110" v="1"/>
          <ac:spMkLst>
            <pc:docMk/>
            <pc:sldMk cId="3799523001" sldId="256"/>
            <ac:spMk id="2" creationId="{00000000-0000-0000-0000-000000000000}"/>
          </ac:spMkLst>
        </pc:spChg>
        <pc:spChg chg="del">
          <ac:chgData name="Tomšovicová Petra" userId="S::tomsovicova@czechtourism.cz::0c871e03-fc1f-4436-8e38-9795debab7b4" providerId="AD" clId="Web-{172A3C6F-D2F9-A2FB-DD1C-BABF533BDD19}" dt="2024-02-15T14:14:46.251" v="2"/>
          <ac:spMkLst>
            <pc:docMk/>
            <pc:sldMk cId="3799523001" sldId="256"/>
            <ac:spMk id="3" creationId="{00000000-0000-0000-0000-000000000000}"/>
          </ac:spMkLst>
        </pc:spChg>
        <pc:spChg chg="add del mod">
          <ac:chgData name="Tomšovicová Petra" userId="S::tomsovicova@czechtourism.cz::0c871e03-fc1f-4436-8e38-9795debab7b4" providerId="AD" clId="Web-{172A3C6F-D2F9-A2FB-DD1C-BABF533BDD19}" dt="2024-02-15T14:23:11.067" v="87"/>
          <ac:spMkLst>
            <pc:docMk/>
            <pc:sldMk cId="3799523001" sldId="256"/>
            <ac:spMk id="4" creationId="{CA8F62F5-1383-CF72-E1C5-16AC453C6F7A}"/>
          </ac:spMkLst>
        </pc:spChg>
        <pc:spChg chg="add del">
          <ac:chgData name="Tomšovicová Petra" userId="S::tomsovicova@czechtourism.cz::0c871e03-fc1f-4436-8e38-9795debab7b4" providerId="AD" clId="Web-{172A3C6F-D2F9-A2FB-DD1C-BABF533BDD19}" dt="2024-02-15T14:15:04.830" v="5"/>
          <ac:spMkLst>
            <pc:docMk/>
            <pc:sldMk cId="3799523001" sldId="256"/>
            <ac:spMk id="5" creationId="{F45D22E1-0AA5-7B38-3D9C-E6B93D99EE1F}"/>
          </ac:spMkLst>
        </pc:spChg>
        <pc:spChg chg="add mod">
          <ac:chgData name="Tomšovicová Petra" userId="S::tomsovicova@czechtourism.cz::0c871e03-fc1f-4436-8e38-9795debab7b4" providerId="AD" clId="Web-{172A3C6F-D2F9-A2FB-DD1C-BABF533BDD19}" dt="2024-02-15T14:20:25.576" v="76" actId="1076"/>
          <ac:spMkLst>
            <pc:docMk/>
            <pc:sldMk cId="3799523001" sldId="256"/>
            <ac:spMk id="6" creationId="{2CE29FD0-42AB-5F85-1C7F-3C625FD9EFAB}"/>
          </ac:spMkLst>
        </pc:spChg>
        <pc:spChg chg="add mod">
          <ac:chgData name="Tomšovicová Petra" userId="S::tomsovicova@czechtourism.cz::0c871e03-fc1f-4436-8e38-9795debab7b4" providerId="AD" clId="Web-{172A3C6F-D2F9-A2FB-DD1C-BABF533BDD19}" dt="2024-02-15T14:25:30.603" v="107" actId="14100"/>
          <ac:spMkLst>
            <pc:docMk/>
            <pc:sldMk cId="3799523001" sldId="256"/>
            <ac:spMk id="7" creationId="{FD5CD765-A370-7149-AF3F-79CC7185E2E3}"/>
          </ac:spMkLst>
        </pc:spChg>
        <pc:spChg chg="add mod">
          <ac:chgData name="Tomšovicová Petra" userId="S::tomsovicova@czechtourism.cz::0c871e03-fc1f-4436-8e38-9795debab7b4" providerId="AD" clId="Web-{172A3C6F-D2F9-A2FB-DD1C-BABF533BDD19}" dt="2024-02-15T14:26:48.825" v="117" actId="1076"/>
          <ac:spMkLst>
            <pc:docMk/>
            <pc:sldMk cId="3799523001" sldId="256"/>
            <ac:spMk id="11" creationId="{442966D1-4362-47D7-93EA-FE1A28CEB1C7}"/>
          </ac:spMkLst>
        </pc:spChg>
        <pc:picChg chg="add mod">
          <ac:chgData name="Tomšovicová Petra" userId="S::tomsovicova@czechtourism.cz::0c871e03-fc1f-4436-8e38-9795debab7b4" providerId="AD" clId="Web-{172A3C6F-D2F9-A2FB-DD1C-BABF533BDD19}" dt="2024-02-15T14:20:48.983" v="78" actId="14100"/>
          <ac:picMkLst>
            <pc:docMk/>
            <pc:sldMk cId="3799523001" sldId="256"/>
            <ac:picMk id="8" creationId="{32DB91CB-59A0-881F-A585-81DD455EABFB}"/>
          </ac:picMkLst>
        </pc:picChg>
        <pc:picChg chg="add mod">
          <ac:chgData name="Tomšovicová Petra" userId="S::tomsovicova@czechtourism.cz::0c871e03-fc1f-4436-8e38-9795debab7b4" providerId="AD" clId="Web-{172A3C6F-D2F9-A2FB-DD1C-BABF533BDD19}" dt="2024-02-15T14:20:15.029" v="74" actId="1076"/>
          <ac:picMkLst>
            <pc:docMk/>
            <pc:sldMk cId="3799523001" sldId="256"/>
            <ac:picMk id="9" creationId="{A3823BD1-CDD4-8FA6-DAEB-7369705AE5B7}"/>
          </ac:picMkLst>
        </pc:picChg>
      </pc:sldChg>
      <pc:sldChg chg="addSp delSp modSp add replId">
        <pc:chgData name="Tomšovicová Petra" userId="S::tomsovicova@czechtourism.cz::0c871e03-fc1f-4436-8e38-9795debab7b4" providerId="AD" clId="Web-{172A3C6F-D2F9-A2FB-DD1C-BABF533BDD19}" dt="2024-02-15T14:26:21.027" v="115" actId="1076"/>
        <pc:sldMkLst>
          <pc:docMk/>
          <pc:sldMk cId="4114848956" sldId="257"/>
        </pc:sldMkLst>
        <pc:spChg chg="add mod">
          <ac:chgData name="Tomšovicová Petra" userId="S::tomsovicova@czechtourism.cz::0c871e03-fc1f-4436-8e38-9795debab7b4" providerId="AD" clId="Web-{172A3C6F-D2F9-A2FB-DD1C-BABF533BDD19}" dt="2024-02-15T14:26:21.027" v="115" actId="1076"/>
          <ac:spMkLst>
            <pc:docMk/>
            <pc:sldMk cId="4114848956" sldId="257"/>
            <ac:spMk id="3" creationId="{51ACD0B0-9ADD-4452-63B7-5422747E5454}"/>
          </ac:spMkLst>
        </pc:spChg>
        <pc:spChg chg="mod">
          <ac:chgData name="Tomšovicová Petra" userId="S::tomsovicova@czechtourism.cz::0c871e03-fc1f-4436-8e38-9795debab7b4" providerId="AD" clId="Web-{172A3C6F-D2F9-A2FB-DD1C-BABF533BDD19}" dt="2024-02-15T14:22:51.910" v="82" actId="20577"/>
          <ac:spMkLst>
            <pc:docMk/>
            <pc:sldMk cId="4114848956" sldId="257"/>
            <ac:spMk id="4" creationId="{CA8F62F5-1383-CF72-E1C5-16AC453C6F7A}"/>
          </ac:spMkLst>
        </pc:spChg>
        <pc:spChg chg="mod">
          <ac:chgData name="Tomšovicová Petra" userId="S::tomsovicova@czechtourism.cz::0c871e03-fc1f-4436-8e38-9795debab7b4" providerId="AD" clId="Web-{172A3C6F-D2F9-A2FB-DD1C-BABF533BDD19}" dt="2024-02-15T14:24:08.319" v="103" actId="20577"/>
          <ac:spMkLst>
            <pc:docMk/>
            <pc:sldMk cId="4114848956" sldId="257"/>
            <ac:spMk id="6" creationId="{2CE29FD0-42AB-5F85-1C7F-3C625FD9EFAB}"/>
          </ac:spMkLst>
        </pc:spChg>
        <pc:spChg chg="del">
          <ac:chgData name="Tomšovicová Petra" userId="S::tomsovicova@czechtourism.cz::0c871e03-fc1f-4436-8e38-9795debab7b4" providerId="AD" clId="Web-{172A3C6F-D2F9-A2FB-DD1C-BABF533BDD19}" dt="2024-02-15T14:26:14.449" v="114"/>
          <ac:spMkLst>
            <pc:docMk/>
            <pc:sldMk cId="4114848956" sldId="257"/>
            <ac:spMk id="7" creationId="{FD5CD765-A370-7149-AF3F-79CC7185E2E3}"/>
          </ac:spMkLst>
        </pc:spChg>
      </pc:sldChg>
      <pc:sldChg chg="addSp delSp modSp new">
        <pc:chgData name="Tomšovicová Petra" userId="S::tomsovicova@czechtourism.cz::0c871e03-fc1f-4436-8e38-9795debab7b4" providerId="AD" clId="Web-{172A3C6F-D2F9-A2FB-DD1C-BABF533BDD19}" dt="2024-02-15T14:29:02.346" v="136" actId="20577"/>
        <pc:sldMkLst>
          <pc:docMk/>
          <pc:sldMk cId="2398885948" sldId="258"/>
        </pc:sldMkLst>
        <pc:spChg chg="mod">
          <ac:chgData name="Tomšovicová Petra" userId="S::tomsovicova@czechtourism.cz::0c871e03-fc1f-4436-8e38-9795debab7b4" providerId="AD" clId="Web-{172A3C6F-D2F9-A2FB-DD1C-BABF533BDD19}" dt="2024-02-15T14:29:02.346" v="136" actId="20577"/>
          <ac:spMkLst>
            <pc:docMk/>
            <pc:sldMk cId="2398885948" sldId="258"/>
            <ac:spMk id="2" creationId="{BD176235-4F4B-D6EA-CAD7-9439E00C26D9}"/>
          </ac:spMkLst>
        </pc:spChg>
        <pc:spChg chg="mod">
          <ac:chgData name="Tomšovicová Petra" userId="S::tomsovicova@czechtourism.cz::0c871e03-fc1f-4436-8e38-9795debab7b4" providerId="AD" clId="Web-{172A3C6F-D2F9-A2FB-DD1C-BABF533BDD19}" dt="2024-02-15T14:28:33.376" v="130" actId="14100"/>
          <ac:spMkLst>
            <pc:docMk/>
            <pc:sldMk cId="2398885948" sldId="258"/>
            <ac:spMk id="3" creationId="{CAE00507-5A75-2EF2-AD83-4A77323780DF}"/>
          </ac:spMkLst>
        </pc:spChg>
        <pc:spChg chg="add">
          <ac:chgData name="Tomšovicová Petra" userId="S::tomsovicova@czechtourism.cz::0c871e03-fc1f-4436-8e38-9795debab7b4" providerId="AD" clId="Web-{172A3C6F-D2F9-A2FB-DD1C-BABF533BDD19}" dt="2024-02-15T14:25:49.323" v="110"/>
          <ac:spMkLst>
            <pc:docMk/>
            <pc:sldMk cId="2398885948" sldId="258"/>
            <ac:spMk id="9" creationId="{A5382286-C11F-3667-22E0-6333F1FAF7DE}"/>
          </ac:spMkLst>
        </pc:spChg>
        <pc:picChg chg="add">
          <ac:chgData name="Tomšovicová Petra" userId="S::tomsovicova@czechtourism.cz::0c871e03-fc1f-4436-8e38-9795debab7b4" providerId="AD" clId="Web-{172A3C6F-D2F9-A2FB-DD1C-BABF533BDD19}" dt="2024-02-15T14:24:30.851" v="105"/>
          <ac:picMkLst>
            <pc:docMk/>
            <pc:sldMk cId="2398885948" sldId="258"/>
            <ac:picMk id="5" creationId="{D25AE1B3-E153-1CEE-C86D-1110C387D18D}"/>
          </ac:picMkLst>
        </pc:picChg>
        <pc:picChg chg="add del">
          <ac:chgData name="Tomšovicová Petra" userId="S::tomsovicova@czechtourism.cz::0c871e03-fc1f-4436-8e38-9795debab7b4" providerId="AD" clId="Web-{172A3C6F-D2F9-A2FB-DD1C-BABF533BDD19}" dt="2024-02-15T14:25:41.947" v="109"/>
          <ac:picMkLst>
            <pc:docMk/>
            <pc:sldMk cId="2398885948" sldId="258"/>
            <ac:picMk id="7" creationId="{BF0C6A2C-6883-AB1A-E84E-A654A6E10ABC}"/>
          </ac:picMkLst>
        </pc:picChg>
      </pc:sldChg>
    </pc:docChg>
  </pc:docChgLst>
  <pc:docChgLst>
    <pc:chgData name="Králiková Andrea" userId="S::kralikova@czechtourism.cz::0447a822-af19-4fe0-961b-bbb86ea133d4" providerId="AD" clId="Web-{744B021B-76BD-880A-72BF-88E429E62CE1}"/>
    <pc:docChg chg="addSld delSld modSld sldOrd">
      <pc:chgData name="Králiková Andrea" userId="S::kralikova@czechtourism.cz::0447a822-af19-4fe0-961b-bbb86ea133d4" providerId="AD" clId="Web-{744B021B-76BD-880A-72BF-88E429E62CE1}" dt="2024-02-16T13:52:32.282" v="590" actId="1076"/>
      <pc:docMkLst>
        <pc:docMk/>
      </pc:docMkLst>
      <pc:sldChg chg="modSp">
        <pc:chgData name="Králiková Andrea" userId="S::kralikova@czechtourism.cz::0447a822-af19-4fe0-961b-bbb86ea133d4" providerId="AD" clId="Web-{744B021B-76BD-880A-72BF-88E429E62CE1}" dt="2024-02-16T11:08:35.709" v="0" actId="1076"/>
        <pc:sldMkLst>
          <pc:docMk/>
          <pc:sldMk cId="3799523001" sldId="256"/>
        </pc:sldMkLst>
        <pc:picChg chg="mod">
          <ac:chgData name="Králiková Andrea" userId="S::kralikova@czechtourism.cz::0447a822-af19-4fe0-961b-bbb86ea133d4" providerId="AD" clId="Web-{744B021B-76BD-880A-72BF-88E429E62CE1}" dt="2024-02-16T11:08:35.709" v="0" actId="1076"/>
          <ac:picMkLst>
            <pc:docMk/>
            <pc:sldMk cId="3799523001" sldId="256"/>
            <ac:picMk id="8" creationId="{32DB91CB-59A0-881F-A585-81DD455EABFB}"/>
          </ac:picMkLst>
        </pc:picChg>
      </pc:sldChg>
      <pc:sldChg chg="modSp modNotes">
        <pc:chgData name="Králiková Andrea" userId="S::kralikova@czechtourism.cz::0447a822-af19-4fe0-961b-bbb86ea133d4" providerId="AD" clId="Web-{744B021B-76BD-880A-72BF-88E429E62CE1}" dt="2024-02-16T13:50:18.840" v="584"/>
        <pc:sldMkLst>
          <pc:docMk/>
          <pc:sldMk cId="2398885948" sldId="258"/>
        </pc:sldMkLst>
        <pc:spChg chg="mod">
          <ac:chgData name="Králiková Andrea" userId="S::kralikova@czechtourism.cz::0447a822-af19-4fe0-961b-bbb86ea133d4" providerId="AD" clId="Web-{744B021B-76BD-880A-72BF-88E429E62CE1}" dt="2024-02-16T12:20:14.733" v="168" actId="20577"/>
          <ac:spMkLst>
            <pc:docMk/>
            <pc:sldMk cId="2398885948" sldId="258"/>
            <ac:spMk id="2" creationId="{BD176235-4F4B-D6EA-CAD7-9439E00C26D9}"/>
          </ac:spMkLst>
        </pc:spChg>
      </pc:sldChg>
      <pc:sldChg chg="addSp delSp modSp modNotes">
        <pc:chgData name="Králiková Andrea" userId="S::kralikova@czechtourism.cz::0447a822-af19-4fe0-961b-bbb86ea133d4" providerId="AD" clId="Web-{744B021B-76BD-880A-72BF-88E429E62CE1}" dt="2024-02-16T12:32:50.790" v="299"/>
        <pc:sldMkLst>
          <pc:docMk/>
          <pc:sldMk cId="2572639100" sldId="259"/>
        </pc:sldMkLst>
        <pc:spChg chg="del">
          <ac:chgData name="Králiková Andrea" userId="S::kralikova@czechtourism.cz::0447a822-af19-4fe0-961b-bbb86ea133d4" providerId="AD" clId="Web-{744B021B-76BD-880A-72BF-88E429E62CE1}" dt="2024-02-16T11:56:31.356" v="87"/>
          <ac:spMkLst>
            <pc:docMk/>
            <pc:sldMk cId="2572639100" sldId="259"/>
            <ac:spMk id="2" creationId="{004D4D01-8A4F-5870-D819-78AC53FC9D1F}"/>
          </ac:spMkLst>
        </pc:spChg>
        <pc:spChg chg="del">
          <ac:chgData name="Králiková Andrea" userId="S::kralikova@czechtourism.cz::0447a822-af19-4fe0-961b-bbb86ea133d4" providerId="AD" clId="Web-{744B021B-76BD-880A-72BF-88E429E62CE1}" dt="2024-02-16T11:56:36.044" v="88"/>
          <ac:spMkLst>
            <pc:docMk/>
            <pc:sldMk cId="2572639100" sldId="259"/>
            <ac:spMk id="3" creationId="{AA1D1314-9B4E-A862-9873-0114D219D37E}"/>
          </ac:spMkLst>
        </pc:spChg>
        <pc:spChg chg="add mod">
          <ac:chgData name="Králiková Andrea" userId="S::kralikova@czechtourism.cz::0447a822-af19-4fe0-961b-bbb86ea133d4" providerId="AD" clId="Web-{744B021B-76BD-880A-72BF-88E429E62CE1}" dt="2024-02-16T12:32:24.493" v="286" actId="20577"/>
          <ac:spMkLst>
            <pc:docMk/>
            <pc:sldMk cId="2572639100" sldId="259"/>
            <ac:spMk id="7" creationId="{F8829CFB-5540-3CDC-E86B-4A860792E06B}"/>
          </ac:spMkLst>
        </pc:spChg>
        <pc:spChg chg="add del mod">
          <ac:chgData name="Králiková Andrea" userId="S::kralikova@czechtourism.cz::0447a822-af19-4fe0-961b-bbb86ea133d4" providerId="AD" clId="Web-{744B021B-76BD-880A-72BF-88E429E62CE1}" dt="2024-02-16T12:31:37.272" v="274"/>
          <ac:spMkLst>
            <pc:docMk/>
            <pc:sldMk cId="2572639100" sldId="259"/>
            <ac:spMk id="8" creationId="{F01CBD68-5667-E842-A29A-CAB3EA3DEB4C}"/>
          </ac:spMkLst>
        </pc:spChg>
        <pc:picChg chg="add mod">
          <ac:chgData name="Králiková Andrea" userId="S::kralikova@czechtourism.cz::0447a822-af19-4fe0-961b-bbb86ea133d4" providerId="AD" clId="Web-{744B021B-76BD-880A-72BF-88E429E62CE1}" dt="2024-02-16T11:56:53.123" v="93" actId="1076"/>
          <ac:picMkLst>
            <pc:docMk/>
            <pc:sldMk cId="2572639100" sldId="259"/>
            <ac:picMk id="4" creationId="{697363C3-A896-6E3C-4722-4035ED3640A2}"/>
          </ac:picMkLst>
        </pc:picChg>
        <pc:picChg chg="add del mod">
          <ac:chgData name="Králiková Andrea" userId="S::kralikova@czechtourism.cz::0447a822-af19-4fe0-961b-bbb86ea133d4" providerId="AD" clId="Web-{744B021B-76BD-880A-72BF-88E429E62CE1}" dt="2024-02-16T12:31:34.085" v="270"/>
          <ac:picMkLst>
            <pc:docMk/>
            <pc:sldMk cId="2572639100" sldId="259"/>
            <ac:picMk id="6" creationId="{1F9DA240-67B9-D0FC-DD9E-502385E761CC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31:53.882" v="277" actId="1076"/>
          <ac:picMkLst>
            <pc:docMk/>
            <pc:sldMk cId="2572639100" sldId="259"/>
            <ac:picMk id="10" creationId="{BFC19BFE-EF3E-D76B-B3E8-6A0D1E49AEC9}"/>
          </ac:picMkLst>
        </pc:picChg>
      </pc:sldChg>
      <pc:sldChg chg="addSp delSp modSp">
        <pc:chgData name="Králiková Andrea" userId="S::kralikova@czechtourism.cz::0447a822-af19-4fe0-961b-bbb86ea133d4" providerId="AD" clId="Web-{744B021B-76BD-880A-72BF-88E429E62CE1}" dt="2024-02-16T12:17:04.352" v="143" actId="20577"/>
        <pc:sldMkLst>
          <pc:docMk/>
          <pc:sldMk cId="866985395" sldId="260"/>
        </pc:sldMkLst>
        <pc:spChg chg="mod">
          <ac:chgData name="Králiková Andrea" userId="S::kralikova@czechtourism.cz::0447a822-af19-4fe0-961b-bbb86ea133d4" providerId="AD" clId="Web-{744B021B-76BD-880A-72BF-88E429E62CE1}" dt="2024-02-16T11:45:34.881" v="20" actId="20577"/>
          <ac:spMkLst>
            <pc:docMk/>
            <pc:sldMk cId="866985395" sldId="260"/>
            <ac:spMk id="2" creationId="{665E94E8-0604-DEEE-2FAA-AC73D04EA354}"/>
          </ac:spMkLst>
        </pc:spChg>
        <pc:spChg chg="del">
          <ac:chgData name="Králiková Andrea" userId="S::kralikova@czechtourism.cz::0447a822-af19-4fe0-961b-bbb86ea133d4" providerId="AD" clId="Web-{744B021B-76BD-880A-72BF-88E429E62CE1}" dt="2024-02-16T11:45:37.724" v="21"/>
          <ac:spMkLst>
            <pc:docMk/>
            <pc:sldMk cId="866985395" sldId="260"/>
            <ac:spMk id="3" creationId="{1A26C3DB-1E3C-0752-D779-E68C91B8AD16}"/>
          </ac:spMkLst>
        </pc:spChg>
        <pc:spChg chg="add mod">
          <ac:chgData name="Králiková Andrea" userId="S::kralikova@czechtourism.cz::0447a822-af19-4fe0-961b-bbb86ea133d4" providerId="AD" clId="Web-{744B021B-76BD-880A-72BF-88E429E62CE1}" dt="2024-02-16T11:49:02.247" v="44" actId="1076"/>
          <ac:spMkLst>
            <pc:docMk/>
            <pc:sldMk cId="866985395" sldId="260"/>
            <ac:spMk id="11" creationId="{DAD52ED2-1C16-6011-C6B4-087B4B4FAFFE}"/>
          </ac:spMkLst>
        </pc:spChg>
        <pc:spChg chg="add mod">
          <ac:chgData name="Králiková Andrea" userId="S::kralikova@czechtourism.cz::0447a822-af19-4fe0-961b-bbb86ea133d4" providerId="AD" clId="Web-{744B021B-76BD-880A-72BF-88E429E62CE1}" dt="2024-02-16T11:49:30.029" v="52" actId="14100"/>
          <ac:spMkLst>
            <pc:docMk/>
            <pc:sldMk cId="866985395" sldId="260"/>
            <ac:spMk id="12" creationId="{6B3143FF-7989-4074-C12A-A655092D8825}"/>
          </ac:spMkLst>
        </pc:spChg>
        <pc:spChg chg="add mod">
          <ac:chgData name="Králiková Andrea" userId="S::kralikova@czechtourism.cz::0447a822-af19-4fe0-961b-bbb86ea133d4" providerId="AD" clId="Web-{744B021B-76BD-880A-72BF-88E429E62CE1}" dt="2024-02-16T12:17:04.352" v="143" actId="20577"/>
          <ac:spMkLst>
            <pc:docMk/>
            <pc:sldMk cId="866985395" sldId="260"/>
            <ac:spMk id="16" creationId="{EA329AE8-336E-0706-E9CC-CFCA0BD00486}"/>
          </ac:spMkLst>
        </pc:spChg>
        <pc:picChg chg="add mod ord">
          <ac:chgData name="Králiková Andrea" userId="S::kralikova@czechtourism.cz::0447a822-af19-4fe0-961b-bbb86ea133d4" providerId="AD" clId="Web-{744B021B-76BD-880A-72BF-88E429E62CE1}" dt="2024-02-16T11:45:41.271" v="22" actId="1076"/>
          <ac:picMkLst>
            <pc:docMk/>
            <pc:sldMk cId="866985395" sldId="260"/>
            <ac:picMk id="4" creationId="{F70C55B0-DDF2-76D0-69D5-D7B2574D0071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1:46:36.805" v="25" actId="1076"/>
          <ac:picMkLst>
            <pc:docMk/>
            <pc:sldMk cId="866985395" sldId="260"/>
            <ac:picMk id="6" creationId="{F41D20EA-4B56-4451-32D5-98E3DB308B79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1:49:18.888" v="49" actId="1076"/>
          <ac:picMkLst>
            <pc:docMk/>
            <pc:sldMk cId="866985395" sldId="260"/>
            <ac:picMk id="7" creationId="{6535EDB0-1BAA-F07A-5255-C72868CDAAC5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16:35.772" v="136" actId="1076"/>
          <ac:picMkLst>
            <pc:docMk/>
            <pc:sldMk cId="866985395" sldId="260"/>
            <ac:picMk id="14" creationId="{7540B1E6-8D38-63DF-9275-41665EB31D3D}"/>
          </ac:picMkLst>
        </pc:picChg>
        <pc:cxnChg chg="add del">
          <ac:chgData name="Králiková Andrea" userId="S::kralikova@czechtourism.cz::0447a822-af19-4fe0-961b-bbb86ea133d4" providerId="AD" clId="Web-{744B021B-76BD-880A-72BF-88E429E62CE1}" dt="2024-02-16T11:47:15.025" v="29"/>
          <ac:cxnSpMkLst>
            <pc:docMk/>
            <pc:sldMk cId="866985395" sldId="260"/>
            <ac:cxnSpMk id="8" creationId="{E090C71A-B0CF-B43A-7CF3-90DE85BC6C4C}"/>
          </ac:cxnSpMkLst>
        </pc:cxnChg>
        <pc:cxnChg chg="add mod">
          <ac:chgData name="Králiková Andrea" userId="S::kralikova@czechtourism.cz::0447a822-af19-4fe0-961b-bbb86ea133d4" providerId="AD" clId="Web-{744B021B-76BD-880A-72BF-88E429E62CE1}" dt="2024-02-16T11:48:30.449" v="38"/>
          <ac:cxnSpMkLst>
            <pc:docMk/>
            <pc:sldMk cId="866985395" sldId="260"/>
            <ac:cxnSpMk id="10" creationId="{86EBAA70-858A-01F8-1266-9A7684D6BA9B}"/>
          </ac:cxnSpMkLst>
        </pc:cxnChg>
        <pc:cxnChg chg="add mod">
          <ac:chgData name="Králiková Andrea" userId="S::kralikova@czechtourism.cz::0447a822-af19-4fe0-961b-bbb86ea133d4" providerId="AD" clId="Web-{744B021B-76BD-880A-72BF-88E429E62CE1}" dt="2024-02-16T11:49:44.280" v="55" actId="14100"/>
          <ac:cxnSpMkLst>
            <pc:docMk/>
            <pc:sldMk cId="866985395" sldId="260"/>
            <ac:cxnSpMk id="13" creationId="{D53C1111-16CF-DD96-B6D3-1AABF9209910}"/>
          </ac:cxnSpMkLst>
        </pc:cxnChg>
      </pc:sldChg>
      <pc:sldChg chg="new del">
        <pc:chgData name="Králiková Andrea" userId="S::kralikova@czechtourism.cz::0447a822-af19-4fe0-961b-bbb86ea133d4" providerId="AD" clId="Web-{744B021B-76BD-880A-72BF-88E429E62CE1}" dt="2024-02-16T11:50:27.641" v="57"/>
        <pc:sldMkLst>
          <pc:docMk/>
          <pc:sldMk cId="1089808358" sldId="261"/>
        </pc:sldMkLst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2:19:34.810" v="160" actId="1076"/>
        <pc:sldMkLst>
          <pc:docMk/>
          <pc:sldMk cId="2412220261" sldId="261"/>
        </pc:sldMkLst>
        <pc:spChg chg="mod">
          <ac:chgData name="Králiková Andrea" userId="S::kralikova@czechtourism.cz::0447a822-af19-4fe0-961b-bbb86ea133d4" providerId="AD" clId="Web-{744B021B-76BD-880A-72BF-88E429E62CE1}" dt="2024-02-16T11:52:29.660" v="70" actId="20577"/>
          <ac:spMkLst>
            <pc:docMk/>
            <pc:sldMk cId="2412220261" sldId="261"/>
            <ac:spMk id="2" creationId="{665E94E8-0604-DEEE-2FAA-AC73D04EA354}"/>
          </ac:spMkLst>
        </pc:spChg>
        <pc:spChg chg="add del mod ord">
          <ac:chgData name="Králiková Andrea" userId="S::kralikova@czechtourism.cz::0447a822-af19-4fe0-961b-bbb86ea133d4" providerId="AD" clId="Web-{744B021B-76BD-880A-72BF-88E429E62CE1}" dt="2024-02-16T11:52:33.114" v="71"/>
          <ac:spMkLst>
            <pc:docMk/>
            <pc:sldMk cId="2412220261" sldId="261"/>
            <ac:spMk id="8" creationId="{A75D9790-E04B-D5C4-D28D-38E714CE46CE}"/>
          </ac:spMkLst>
        </pc:spChg>
        <pc:spChg chg="del">
          <ac:chgData name="Králiková Andrea" userId="S::kralikova@czechtourism.cz::0447a822-af19-4fe0-961b-bbb86ea133d4" providerId="AD" clId="Web-{744B021B-76BD-880A-72BF-88E429E62CE1}" dt="2024-02-16T11:50:59.221" v="65"/>
          <ac:spMkLst>
            <pc:docMk/>
            <pc:sldMk cId="2412220261" sldId="261"/>
            <ac:spMk id="11" creationId="{DAD52ED2-1C16-6011-C6B4-087B4B4FAFFE}"/>
          </ac:spMkLst>
        </pc:spChg>
        <pc:spChg chg="del">
          <ac:chgData name="Králiková Andrea" userId="S::kralikova@czechtourism.cz::0447a822-af19-4fe0-961b-bbb86ea133d4" providerId="AD" clId="Web-{744B021B-76BD-880A-72BF-88E429E62CE1}" dt="2024-02-16T11:50:46.548" v="62"/>
          <ac:spMkLst>
            <pc:docMk/>
            <pc:sldMk cId="2412220261" sldId="261"/>
            <ac:spMk id="12" creationId="{6B3143FF-7989-4074-C12A-A655092D8825}"/>
          </ac:spMkLst>
        </pc:spChg>
        <pc:spChg chg="add mod">
          <ac:chgData name="Králiková Andrea" userId="S::kralikova@czechtourism.cz::0447a822-af19-4fe0-961b-bbb86ea133d4" providerId="AD" clId="Web-{744B021B-76BD-880A-72BF-88E429E62CE1}" dt="2024-02-16T12:19:19.966" v="154" actId="20577"/>
          <ac:spMkLst>
            <pc:docMk/>
            <pc:sldMk cId="2412220261" sldId="261"/>
            <ac:spMk id="19" creationId="{7C126E56-D4C6-03E1-DB51-203C7F073E2C}"/>
          </ac:spMkLst>
        </pc:spChg>
        <pc:picChg chg="del">
          <ac:chgData name="Králiková Andrea" userId="S::kralikova@czechtourism.cz::0447a822-af19-4fe0-961b-bbb86ea133d4" providerId="AD" clId="Web-{744B021B-76BD-880A-72BF-88E429E62CE1}" dt="2024-02-16T11:50:35.672" v="59"/>
          <ac:picMkLst>
            <pc:docMk/>
            <pc:sldMk cId="2412220261" sldId="261"/>
            <ac:picMk id="4" creationId="{F70C55B0-DDF2-76D0-69D5-D7B2574D0071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1:50:43.907" v="61"/>
          <ac:picMkLst>
            <pc:docMk/>
            <pc:sldMk cId="2412220261" sldId="261"/>
            <ac:picMk id="6" creationId="{F41D20EA-4B56-4451-32D5-98E3DB308B79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1:50:56.751" v="64"/>
          <ac:picMkLst>
            <pc:docMk/>
            <pc:sldMk cId="2412220261" sldId="261"/>
            <ac:picMk id="7" creationId="{6535EDB0-1BAA-F07A-5255-C72868CDAAC5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1:53:08.943" v="80" actId="1076"/>
          <ac:picMkLst>
            <pc:docMk/>
            <pc:sldMk cId="2412220261" sldId="261"/>
            <ac:picMk id="14" creationId="{42CE8210-9406-9B59-1919-7CEA99AB6724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1:53:05.740" v="79" actId="1076"/>
          <ac:picMkLst>
            <pc:docMk/>
            <pc:sldMk cId="2412220261" sldId="261"/>
            <ac:picMk id="15" creationId="{013C54CE-82FA-3A93-4678-CF4A179E9B67}"/>
          </ac:picMkLst>
        </pc:picChg>
        <pc:picChg chg="add del">
          <ac:chgData name="Králiková Andrea" userId="S::kralikova@czechtourism.cz::0447a822-af19-4fe0-961b-bbb86ea133d4" providerId="AD" clId="Web-{744B021B-76BD-880A-72BF-88E429E62CE1}" dt="2024-02-16T12:19:20.731" v="155"/>
          <ac:picMkLst>
            <pc:docMk/>
            <pc:sldMk cId="2412220261" sldId="261"/>
            <ac:picMk id="17" creationId="{38A572DF-DE5B-8648-15AF-FCE885A1DA2E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19:34.810" v="160" actId="1076"/>
          <ac:picMkLst>
            <pc:docMk/>
            <pc:sldMk cId="2412220261" sldId="261"/>
            <ac:picMk id="20" creationId="{337FF607-6DE6-0800-5F24-0D9589B1C0C4}"/>
          </ac:picMkLst>
        </pc:picChg>
        <pc:cxnChg chg="del">
          <ac:chgData name="Králiková Andrea" userId="S::kralikova@czechtourism.cz::0447a822-af19-4fe0-961b-bbb86ea133d4" providerId="AD" clId="Web-{744B021B-76BD-880A-72BF-88E429E62CE1}" dt="2024-02-16T11:51:00.892" v="66"/>
          <ac:cxnSpMkLst>
            <pc:docMk/>
            <pc:sldMk cId="2412220261" sldId="261"/>
            <ac:cxnSpMk id="10" creationId="{86EBAA70-858A-01F8-1266-9A7684D6BA9B}"/>
          </ac:cxnSpMkLst>
        </pc:cxnChg>
        <pc:cxnChg chg="del">
          <ac:chgData name="Králiková Andrea" userId="S::kralikova@czechtourism.cz::0447a822-af19-4fe0-961b-bbb86ea133d4" providerId="AD" clId="Web-{744B021B-76BD-880A-72BF-88E429E62CE1}" dt="2024-02-16T11:50:37.516" v="60"/>
          <ac:cxnSpMkLst>
            <pc:docMk/>
            <pc:sldMk cId="2412220261" sldId="261"/>
            <ac:cxnSpMk id="13" creationId="{D53C1111-16CF-DD96-B6D3-1AABF9209910}"/>
          </ac:cxnSpMkLst>
        </pc:cxnChg>
      </pc:sldChg>
      <pc:sldChg chg="new del">
        <pc:chgData name="Králiková Andrea" userId="S::kralikova@czechtourism.cz::0447a822-af19-4fe0-961b-bbb86ea133d4" providerId="AD" clId="Web-{744B021B-76BD-880A-72BF-88E429E62CE1}" dt="2024-02-16T11:57:44.859" v="96"/>
        <pc:sldMkLst>
          <pc:docMk/>
          <pc:sldMk cId="739541966" sldId="262"/>
        </pc:sldMkLst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2:32:48.212" v="295"/>
        <pc:sldMkLst>
          <pc:docMk/>
          <pc:sldMk cId="2972780363" sldId="263"/>
        </pc:sldMkLst>
        <pc:spChg chg="add mod">
          <ac:chgData name="Králiková Andrea" userId="S::kralikova@czechtourism.cz::0447a822-af19-4fe0-961b-bbb86ea133d4" providerId="AD" clId="Web-{744B021B-76BD-880A-72BF-88E429E62CE1}" dt="2024-02-16T11:58:51.736" v="109" actId="20577"/>
          <ac:spMkLst>
            <pc:docMk/>
            <pc:sldMk cId="2972780363" sldId="263"/>
            <ac:spMk id="6" creationId="{7C8EE600-F163-303F-2A41-2EE01B856731}"/>
          </ac:spMkLst>
        </pc:spChg>
        <pc:spChg chg="add del mod">
          <ac:chgData name="Králiková Andrea" userId="S::kralikova@czechtourism.cz::0447a822-af19-4fe0-961b-bbb86ea133d4" providerId="AD" clId="Web-{744B021B-76BD-880A-72BF-88E429E62CE1}" dt="2024-02-16T12:32:32.305" v="287"/>
          <ac:spMkLst>
            <pc:docMk/>
            <pc:sldMk cId="2972780363" sldId="263"/>
            <ac:spMk id="11" creationId="{3B83DF7A-161F-81FF-62C2-F98FF4350165}"/>
          </ac:spMkLst>
        </pc:spChg>
        <pc:spChg chg="add">
          <ac:chgData name="Králiková Andrea" userId="S::kralikova@czechtourism.cz::0447a822-af19-4fe0-961b-bbb86ea133d4" providerId="AD" clId="Web-{744B021B-76BD-880A-72BF-88E429E62CE1}" dt="2024-02-16T12:32:38.555" v="289"/>
          <ac:spMkLst>
            <pc:docMk/>
            <pc:sldMk cId="2972780363" sldId="263"/>
            <ac:spMk id="13" creationId="{02297E90-1DC3-8421-6EBD-5399F9CB5901}"/>
          </ac:spMkLst>
        </pc:spChg>
        <pc:picChg chg="add mod">
          <ac:chgData name="Králiková Andrea" userId="S::kralikova@czechtourism.cz::0447a822-af19-4fe0-961b-bbb86ea133d4" providerId="AD" clId="Web-{744B021B-76BD-880A-72BF-88E429E62CE1}" dt="2024-02-16T11:58:20.610" v="98"/>
          <ac:picMkLst>
            <pc:docMk/>
            <pc:sldMk cId="2972780363" sldId="263"/>
            <ac:picMk id="2" creationId="{D22E14EE-A26A-B2A0-4386-66324CB1329C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1:57:47.343" v="97"/>
          <ac:picMkLst>
            <pc:docMk/>
            <pc:sldMk cId="2972780363" sldId="263"/>
            <ac:picMk id="4" creationId="{697363C3-A896-6E3C-4722-4035ED3640A2}"/>
          </ac:picMkLst>
        </pc:picChg>
        <pc:picChg chg="add del">
          <ac:chgData name="Králiková Andrea" userId="S::kralikova@czechtourism.cz::0447a822-af19-4fe0-961b-bbb86ea133d4" providerId="AD" clId="Web-{744B021B-76BD-880A-72BF-88E429E62CE1}" dt="2024-02-16T12:32:32.305" v="288"/>
          <ac:picMkLst>
            <pc:docMk/>
            <pc:sldMk cId="2972780363" sldId="263"/>
            <ac:picMk id="8" creationId="{2334C01D-F5F0-4D87-FD72-E1C9C7C81B3B}"/>
          </ac:picMkLst>
        </pc:picChg>
        <pc:picChg chg="add">
          <ac:chgData name="Králiková Andrea" userId="S::kralikova@czechtourism.cz::0447a822-af19-4fe0-961b-bbb86ea133d4" providerId="AD" clId="Web-{744B021B-76BD-880A-72BF-88E429E62CE1}" dt="2024-02-16T12:32:38.618" v="290"/>
          <ac:picMkLst>
            <pc:docMk/>
            <pc:sldMk cId="2972780363" sldId="263"/>
            <ac:picMk id="15" creationId="{7E3BA763-C23B-2E60-08F6-B26FA638F0D2}"/>
          </ac:picMkLst>
        </pc:picChg>
      </pc:sldChg>
      <pc:sldChg chg="modSp add replId">
        <pc:chgData name="Králiková Andrea" userId="S::kralikova@czechtourism.cz::0447a822-af19-4fe0-961b-bbb86ea133d4" providerId="AD" clId="Web-{744B021B-76BD-880A-72BF-88E429E62CE1}" dt="2024-02-16T13:49:19.307" v="562" actId="20577"/>
        <pc:sldMkLst>
          <pc:docMk/>
          <pc:sldMk cId="1050045651" sldId="264"/>
        </pc:sldMkLst>
        <pc:spChg chg="mod">
          <ac:chgData name="Králiková Andrea" userId="S::kralikova@czechtourism.cz::0447a822-af19-4fe0-961b-bbb86ea133d4" providerId="AD" clId="Web-{744B021B-76BD-880A-72BF-88E429E62CE1}" dt="2024-02-16T13:45:27.908" v="531" actId="20577"/>
          <ac:spMkLst>
            <pc:docMk/>
            <pc:sldMk cId="1050045651" sldId="264"/>
            <ac:spMk id="2" creationId="{BD176235-4F4B-D6EA-CAD7-9439E00C26D9}"/>
          </ac:spMkLst>
        </pc:spChg>
        <pc:spChg chg="mod">
          <ac:chgData name="Králiková Andrea" userId="S::kralikova@czechtourism.cz::0447a822-af19-4fe0-961b-bbb86ea133d4" providerId="AD" clId="Web-{744B021B-76BD-880A-72BF-88E429E62CE1}" dt="2024-02-16T13:49:19.307" v="562" actId="20577"/>
          <ac:spMkLst>
            <pc:docMk/>
            <pc:sldMk cId="1050045651" sldId="264"/>
            <ac:spMk id="3" creationId="{CAE00507-5A75-2EF2-AD83-4A77323780DF}"/>
          </ac:spMkLst>
        </pc:spChg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2:26:08.136" v="198" actId="1076"/>
        <pc:sldMkLst>
          <pc:docMk/>
          <pc:sldMk cId="3809832459" sldId="265"/>
        </pc:sldMkLst>
        <pc:spChg chg="add del mod">
          <ac:chgData name="Králiková Andrea" userId="S::kralikova@czechtourism.cz::0447a822-af19-4fe0-961b-bbb86ea133d4" providerId="AD" clId="Web-{744B021B-76BD-880A-72BF-88E429E62CE1}" dt="2024-02-16T12:23:20.521" v="172"/>
          <ac:spMkLst>
            <pc:docMk/>
            <pc:sldMk cId="3809832459" sldId="265"/>
            <ac:spMk id="4" creationId="{277394CE-5E8F-6E26-CA19-79AB36557610}"/>
          </ac:spMkLst>
        </pc:spChg>
        <pc:spChg chg="del">
          <ac:chgData name="Králiková Andrea" userId="S::kralikova@czechtourism.cz::0447a822-af19-4fe0-961b-bbb86ea133d4" providerId="AD" clId="Web-{744B021B-76BD-880A-72BF-88E429E62CE1}" dt="2024-02-16T12:23:17.411" v="171"/>
          <ac:spMkLst>
            <pc:docMk/>
            <pc:sldMk cId="3809832459" sldId="265"/>
            <ac:spMk id="6" creationId="{7C8EE600-F163-303F-2A41-2EE01B856731}"/>
          </ac:spMkLst>
        </pc:spChg>
        <pc:spChg chg="mod">
          <ac:chgData name="Králiková Andrea" userId="S::kralikova@czechtourism.cz::0447a822-af19-4fe0-961b-bbb86ea133d4" providerId="AD" clId="Web-{744B021B-76BD-880A-72BF-88E429E62CE1}" dt="2024-02-16T12:25:38.197" v="195" actId="20577"/>
          <ac:spMkLst>
            <pc:docMk/>
            <pc:sldMk cId="3809832459" sldId="265"/>
            <ac:spMk id="11" creationId="{3B83DF7A-161F-81FF-62C2-F98FF4350165}"/>
          </ac:spMkLst>
        </pc:spChg>
        <pc:picChg chg="del">
          <ac:chgData name="Králiková Andrea" userId="S::kralikova@czechtourism.cz::0447a822-af19-4fe0-961b-bbb86ea133d4" providerId="AD" clId="Web-{744B021B-76BD-880A-72BF-88E429E62CE1}" dt="2024-02-16T12:23:14.895" v="170"/>
          <ac:picMkLst>
            <pc:docMk/>
            <pc:sldMk cId="3809832459" sldId="265"/>
            <ac:picMk id="2" creationId="{D22E14EE-A26A-B2A0-4386-66324CB1329C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26:08.136" v="198" actId="1076"/>
          <ac:picMkLst>
            <pc:docMk/>
            <pc:sldMk cId="3809832459" sldId="265"/>
            <ac:picMk id="7" creationId="{F74453C7-B73E-99F1-B40C-FFF1A8BA96B9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2:24:30.086" v="177"/>
          <ac:picMkLst>
            <pc:docMk/>
            <pc:sldMk cId="3809832459" sldId="265"/>
            <ac:picMk id="8" creationId="{2334C01D-F5F0-4D87-FD72-E1C9C7C81B3B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24:40.648" v="180" actId="1076"/>
          <ac:picMkLst>
            <pc:docMk/>
            <pc:sldMk cId="3809832459" sldId="265"/>
            <ac:picMk id="10" creationId="{FB6B1918-C8B1-7D9A-7EE3-D3CE70875B84}"/>
          </ac:picMkLst>
        </pc:picChg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2:31:30.959" v="269"/>
        <pc:sldMkLst>
          <pc:docMk/>
          <pc:sldMk cId="3914989646" sldId="266"/>
        </pc:sldMkLst>
        <pc:picChg chg="add mod">
          <ac:chgData name="Králiková Andrea" userId="S::kralikova@czechtourism.cz::0447a822-af19-4fe0-961b-bbb86ea133d4" providerId="AD" clId="Web-{744B021B-76BD-880A-72BF-88E429E62CE1}" dt="2024-02-16T12:27:11.185" v="206" actId="1076"/>
          <ac:picMkLst>
            <pc:docMk/>
            <pc:sldMk cId="3914989646" sldId="266"/>
            <ac:picMk id="2" creationId="{95963889-55DE-DDC4-1256-A4366ACCCA04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2:26:16.292" v="200"/>
          <ac:picMkLst>
            <pc:docMk/>
            <pc:sldMk cId="3914989646" sldId="266"/>
            <ac:picMk id="7" creationId="{F74453C7-B73E-99F1-B40C-FFF1A8BA96B9}"/>
          </ac:picMkLst>
        </pc:picChg>
      </pc:sldChg>
      <pc:sldChg chg="addSp delSp modSp add ord replId modNotes">
        <pc:chgData name="Králiková Andrea" userId="S::kralikova@czechtourism.cz::0447a822-af19-4fe0-961b-bbb86ea133d4" providerId="AD" clId="Web-{744B021B-76BD-880A-72BF-88E429E62CE1}" dt="2024-02-16T13:01:57.960" v="349"/>
        <pc:sldMkLst>
          <pc:docMk/>
          <pc:sldMk cId="3771081426" sldId="267"/>
        </pc:sldMkLst>
        <pc:spChg chg="mod">
          <ac:chgData name="Králiková Andrea" userId="S::kralikova@czechtourism.cz::0447a822-af19-4fe0-961b-bbb86ea133d4" providerId="AD" clId="Web-{744B021B-76BD-880A-72BF-88E429E62CE1}" dt="2024-02-16T12:38:18.677" v="313" actId="20577"/>
          <ac:spMkLst>
            <pc:docMk/>
            <pc:sldMk cId="3771081426" sldId="267"/>
            <ac:spMk id="7" creationId="{F8829CFB-5540-3CDC-E86B-4A860792E06B}"/>
          </ac:spMkLst>
        </pc:spChg>
        <pc:picChg chg="add mod">
          <ac:chgData name="Králiková Andrea" userId="S::kralikova@czechtourism.cz::0447a822-af19-4fe0-961b-bbb86ea133d4" providerId="AD" clId="Web-{744B021B-76BD-880A-72BF-88E429E62CE1}" dt="2024-02-16T12:37:47.113" v="307" actId="1076"/>
          <ac:picMkLst>
            <pc:docMk/>
            <pc:sldMk cId="3771081426" sldId="267"/>
            <ac:picMk id="2" creationId="{5B1E2EC9-D106-7BB5-D10E-4F256D6C38A5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38:56.084" v="320" actId="1076"/>
          <ac:picMkLst>
            <pc:docMk/>
            <pc:sldMk cId="3771081426" sldId="267"/>
            <ac:picMk id="3" creationId="{07098334-B6F1-DDC2-34AF-0495D3A0A234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2:37:34.691" v="303"/>
          <ac:picMkLst>
            <pc:docMk/>
            <pc:sldMk cId="3771081426" sldId="267"/>
            <ac:picMk id="4" creationId="{697363C3-A896-6E3C-4722-4035ED3640A2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2:38:41.537" v="317"/>
          <ac:picMkLst>
            <pc:docMk/>
            <pc:sldMk cId="3771081426" sldId="267"/>
            <ac:picMk id="10" creationId="{BFC19BFE-EF3E-D76B-B3E8-6A0D1E49AEC9}"/>
          </ac:picMkLst>
        </pc:picChg>
      </pc:sldChg>
      <pc:sldChg chg="addSp delSp modSp add replId">
        <pc:chgData name="Králiková Andrea" userId="S::kralikova@czechtourism.cz::0447a822-af19-4fe0-961b-bbb86ea133d4" providerId="AD" clId="Web-{744B021B-76BD-880A-72BF-88E429E62CE1}" dt="2024-02-16T12:39:54.242" v="326" actId="1076"/>
        <pc:sldMkLst>
          <pc:docMk/>
          <pc:sldMk cId="2345661543" sldId="268"/>
        </pc:sldMkLst>
        <pc:picChg chg="del">
          <ac:chgData name="Králiková Andrea" userId="S::kralikova@czechtourism.cz::0447a822-af19-4fe0-961b-bbb86ea133d4" providerId="AD" clId="Web-{744B021B-76BD-880A-72BF-88E429E62CE1}" dt="2024-02-16T12:39:07.381" v="322"/>
          <ac:picMkLst>
            <pc:docMk/>
            <pc:sldMk cId="2345661543" sldId="268"/>
            <ac:picMk id="2" creationId="{5B1E2EC9-D106-7BB5-D10E-4F256D6C38A5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39:54.242" v="326" actId="1076"/>
          <ac:picMkLst>
            <pc:docMk/>
            <pc:sldMk cId="2345661543" sldId="268"/>
            <ac:picMk id="4" creationId="{D9126170-8FB6-1867-5E79-1B11D0BCAFBA}"/>
          </ac:picMkLst>
        </pc:picChg>
      </pc:sldChg>
      <pc:sldChg chg="addSp delSp modSp add ord replId modNotes">
        <pc:chgData name="Králiková Andrea" userId="S::kralikova@czechtourism.cz::0447a822-af19-4fe0-961b-bbb86ea133d4" providerId="AD" clId="Web-{744B021B-76BD-880A-72BF-88E429E62CE1}" dt="2024-02-16T13:01:55.866" v="348"/>
        <pc:sldMkLst>
          <pc:docMk/>
          <pc:sldMk cId="1962061997" sldId="269"/>
        </pc:sldMkLst>
        <pc:spChg chg="mod">
          <ac:chgData name="Králiková Andrea" userId="S::kralikova@czechtourism.cz::0447a822-af19-4fe0-961b-bbb86ea133d4" providerId="AD" clId="Web-{744B021B-76BD-880A-72BF-88E429E62CE1}" dt="2024-02-16T12:45:44.520" v="343" actId="14100"/>
          <ac:spMkLst>
            <pc:docMk/>
            <pc:sldMk cId="1962061997" sldId="269"/>
            <ac:spMk id="7" creationId="{F8829CFB-5540-3CDC-E86B-4A860792E06B}"/>
          </ac:spMkLst>
        </pc:spChg>
        <pc:picChg chg="add mod">
          <ac:chgData name="Králiková Andrea" userId="S::kralikova@czechtourism.cz::0447a822-af19-4fe0-961b-bbb86ea133d4" providerId="AD" clId="Web-{744B021B-76BD-880A-72BF-88E429E62CE1}" dt="2024-02-16T12:45:13.675" v="334" actId="1076"/>
          <ac:picMkLst>
            <pc:docMk/>
            <pc:sldMk cId="1962061997" sldId="269"/>
            <ac:picMk id="2" creationId="{13F72DDD-08A1-5C9E-AFBB-455DC8B92B5F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2:45:02.034" v="331"/>
          <ac:picMkLst>
            <pc:docMk/>
            <pc:sldMk cId="1962061997" sldId="269"/>
            <ac:picMk id="3" creationId="{07098334-B6F1-DDC2-34AF-0495D3A0A234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2:45:52.598" v="344"/>
          <ac:picMkLst>
            <pc:docMk/>
            <pc:sldMk cId="1962061997" sldId="269"/>
            <ac:picMk id="4" creationId="{D9126170-8FB6-1867-5E79-1B11D0BCAFBA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2:46:28.725" v="347" actId="1076"/>
          <ac:picMkLst>
            <pc:docMk/>
            <pc:sldMk cId="1962061997" sldId="269"/>
            <ac:picMk id="6" creationId="{FB459518-8C30-D5AF-2DAC-75286A3F03B9}"/>
          </ac:picMkLst>
        </pc:picChg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3:06:37.907" v="380" actId="1076"/>
        <pc:sldMkLst>
          <pc:docMk/>
          <pc:sldMk cId="2919701877" sldId="270"/>
        </pc:sldMkLst>
        <pc:spChg chg="add del mod">
          <ac:chgData name="Králiková Andrea" userId="S::kralikova@czechtourism.cz::0447a822-af19-4fe0-961b-bbb86ea133d4" providerId="AD" clId="Web-{744B021B-76BD-880A-72BF-88E429E62CE1}" dt="2024-02-16T13:02:43.914" v="360"/>
          <ac:spMkLst>
            <pc:docMk/>
            <pc:sldMk cId="2919701877" sldId="270"/>
            <ac:spMk id="4" creationId="{051181C5-667B-4BF7-7A00-8FF0AEB4BE65}"/>
          </ac:spMkLst>
        </pc:spChg>
        <pc:spChg chg="mod">
          <ac:chgData name="Králiková Andrea" userId="S::kralikova@czechtourism.cz::0447a822-af19-4fe0-961b-bbb86ea133d4" providerId="AD" clId="Web-{744B021B-76BD-880A-72BF-88E429E62CE1}" dt="2024-02-16T13:03:32.776" v="374" actId="14100"/>
          <ac:spMkLst>
            <pc:docMk/>
            <pc:sldMk cId="2919701877" sldId="270"/>
            <ac:spMk id="7" creationId="{F8829CFB-5540-3CDC-E86B-4A860792E06B}"/>
          </ac:spMkLst>
        </pc:spChg>
        <pc:picChg chg="del">
          <ac:chgData name="Králiková Andrea" userId="S::kralikova@czechtourism.cz::0447a822-af19-4fe0-961b-bbb86ea133d4" providerId="AD" clId="Web-{744B021B-76BD-880A-72BF-88E429E62CE1}" dt="2024-02-16T13:02:07.007" v="351"/>
          <ac:picMkLst>
            <pc:docMk/>
            <pc:sldMk cId="2919701877" sldId="270"/>
            <ac:picMk id="2" creationId="{5B1E2EC9-D106-7BB5-D10E-4F256D6C38A5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3:02:40.430" v="356"/>
          <ac:picMkLst>
            <pc:docMk/>
            <pc:sldMk cId="2919701877" sldId="270"/>
            <ac:picMk id="3" creationId="{07098334-B6F1-DDC2-34AF-0495D3A0A234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3:03:02.728" v="363" actId="1076"/>
          <ac:picMkLst>
            <pc:docMk/>
            <pc:sldMk cId="2919701877" sldId="270"/>
            <ac:picMk id="6" creationId="{EC6E88CC-B222-EB43-C89C-B0C2275B6BCC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3:06:37.907" v="380" actId="1076"/>
          <ac:picMkLst>
            <pc:docMk/>
            <pc:sldMk cId="2919701877" sldId="270"/>
            <ac:picMk id="8" creationId="{73E05B69-D4FE-FD35-A080-0DEDF2D18A1E}"/>
          </ac:picMkLst>
        </pc:picChg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3:10:53.259" v="403" actId="1076"/>
        <pc:sldMkLst>
          <pc:docMk/>
          <pc:sldMk cId="2219743843" sldId="271"/>
        </pc:sldMkLst>
        <pc:spChg chg="mod">
          <ac:chgData name="Králiková Andrea" userId="S::kralikova@czechtourism.cz::0447a822-af19-4fe0-961b-bbb86ea133d4" providerId="AD" clId="Web-{744B021B-76BD-880A-72BF-88E429E62CE1}" dt="2024-02-16T13:09:27.006" v="391" actId="20577"/>
          <ac:spMkLst>
            <pc:docMk/>
            <pc:sldMk cId="2219743843" sldId="271"/>
            <ac:spMk id="7" creationId="{F8829CFB-5540-3CDC-E86B-4A860792E06B}"/>
          </ac:spMkLst>
        </pc:spChg>
        <pc:spChg chg="mod">
          <ac:chgData name="Králiková Andrea" userId="S::kralikova@czechtourism.cz::0447a822-af19-4fe0-961b-bbb86ea133d4" providerId="AD" clId="Web-{744B021B-76BD-880A-72BF-88E429E62CE1}" dt="2024-02-16T13:09:08.959" v="384" actId="1076"/>
          <ac:spMkLst>
            <pc:docMk/>
            <pc:sldMk cId="2219743843" sldId="271"/>
            <ac:spMk id="9" creationId="{BB4A1A30-D529-6E4F-7F1E-ED07C9B9A05D}"/>
          </ac:spMkLst>
        </pc:spChg>
        <pc:picChg chg="add mod">
          <ac:chgData name="Králiková Andrea" userId="S::kralikova@czechtourism.cz::0447a822-af19-4fe0-961b-bbb86ea133d4" providerId="AD" clId="Web-{744B021B-76BD-880A-72BF-88E429E62CE1}" dt="2024-02-16T13:10:00.336" v="399" actId="1076"/>
          <ac:picMkLst>
            <pc:docMk/>
            <pc:sldMk cId="2219743843" sldId="271"/>
            <ac:picMk id="2" creationId="{C3473373-7521-B07A-0C67-4A61BA7639B3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3:10:53.259" v="403" actId="1076"/>
          <ac:picMkLst>
            <pc:docMk/>
            <pc:sldMk cId="2219743843" sldId="271"/>
            <ac:picMk id="3" creationId="{DA27591D-6214-7326-BA92-CF1D7E8C3B26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3:09:29.506" v="392"/>
          <ac:picMkLst>
            <pc:docMk/>
            <pc:sldMk cId="2219743843" sldId="271"/>
            <ac:picMk id="6" creationId="{EC6E88CC-B222-EB43-C89C-B0C2275B6BCC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3:08:58.380" v="382"/>
          <ac:picMkLst>
            <pc:docMk/>
            <pc:sldMk cId="2219743843" sldId="271"/>
            <ac:picMk id="8" creationId="{73E05B69-D4FE-FD35-A080-0DEDF2D18A1E}"/>
          </ac:picMkLst>
        </pc:picChg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3:14:03.235" v="424" actId="1076"/>
        <pc:sldMkLst>
          <pc:docMk/>
          <pc:sldMk cId="134153538" sldId="272"/>
        </pc:sldMkLst>
        <pc:spChg chg="mod">
          <ac:chgData name="Králiková Andrea" userId="S::kralikova@czechtourism.cz::0447a822-af19-4fe0-961b-bbb86ea133d4" providerId="AD" clId="Web-{744B021B-76BD-880A-72BF-88E429E62CE1}" dt="2024-02-16T13:12:44.841" v="414" actId="14100"/>
          <ac:spMkLst>
            <pc:docMk/>
            <pc:sldMk cId="134153538" sldId="272"/>
            <ac:spMk id="7" creationId="{F8829CFB-5540-3CDC-E86B-4A860792E06B}"/>
          </ac:spMkLst>
        </pc:spChg>
        <pc:picChg chg="del">
          <ac:chgData name="Králiková Andrea" userId="S::kralikova@czechtourism.cz::0447a822-af19-4fe0-961b-bbb86ea133d4" providerId="AD" clId="Web-{744B021B-76BD-880A-72BF-88E429E62CE1}" dt="2024-02-16T13:12:47.763" v="415"/>
          <ac:picMkLst>
            <pc:docMk/>
            <pc:sldMk cId="134153538" sldId="272"/>
            <ac:picMk id="2" creationId="{C3473373-7521-B07A-0C67-4A61BA7639B3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3:12:17.606" v="405"/>
          <ac:picMkLst>
            <pc:docMk/>
            <pc:sldMk cId="134153538" sldId="272"/>
            <ac:picMk id="3" creationId="{DA27591D-6214-7326-BA92-CF1D7E8C3B26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3:13:16.061" v="421" actId="1076"/>
          <ac:picMkLst>
            <pc:docMk/>
            <pc:sldMk cId="134153538" sldId="272"/>
            <ac:picMk id="4" creationId="{D41097B7-C37F-E1B1-85E5-7F688A34A22C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3:14:03.235" v="424" actId="1076"/>
          <ac:picMkLst>
            <pc:docMk/>
            <pc:sldMk cId="134153538" sldId="272"/>
            <ac:picMk id="6" creationId="{32F6DEA8-4D60-4A4E-F2D2-69A0E44C181B}"/>
          </ac:picMkLst>
        </pc:picChg>
      </pc:sldChg>
      <pc:sldChg chg="add del replId">
        <pc:chgData name="Králiková Andrea" userId="S::kralikova@czechtourism.cz::0447a822-af19-4fe0-961b-bbb86ea133d4" providerId="AD" clId="Web-{744B021B-76BD-880A-72BF-88E429E62CE1}" dt="2024-02-16T13:18:20.759" v="426"/>
        <pc:sldMkLst>
          <pc:docMk/>
          <pc:sldMk cId="2593133589" sldId="273"/>
        </pc:sldMkLst>
      </pc:sldChg>
      <pc:sldChg chg="addSp delSp modSp add replId modNotes">
        <pc:chgData name="Králiková Andrea" userId="S::kralikova@czechtourism.cz::0447a822-af19-4fe0-961b-bbb86ea133d4" providerId="AD" clId="Web-{744B021B-76BD-880A-72BF-88E429E62CE1}" dt="2024-02-16T13:24:07.146" v="459" actId="1076"/>
        <pc:sldMkLst>
          <pc:docMk/>
          <pc:sldMk cId="3655653554" sldId="273"/>
        </pc:sldMkLst>
        <pc:spChg chg="mod">
          <ac:chgData name="Králiková Andrea" userId="S::kralikova@czechtourism.cz::0447a822-af19-4fe0-961b-bbb86ea133d4" providerId="AD" clId="Web-{744B021B-76BD-880A-72BF-88E429E62CE1}" dt="2024-02-16T13:18:41.619" v="435" actId="20577"/>
          <ac:spMkLst>
            <pc:docMk/>
            <pc:sldMk cId="3655653554" sldId="273"/>
            <ac:spMk id="2" creationId="{665E94E8-0604-DEEE-2FAA-AC73D04EA354}"/>
          </ac:spMkLst>
        </pc:spChg>
        <pc:spChg chg="mod">
          <ac:chgData name="Králiková Andrea" userId="S::kralikova@czechtourism.cz::0447a822-af19-4fe0-961b-bbb86ea133d4" providerId="AD" clId="Web-{744B021B-76BD-880A-72BF-88E429E62CE1}" dt="2024-02-16T13:18:59.417" v="446" actId="20577"/>
          <ac:spMkLst>
            <pc:docMk/>
            <pc:sldMk cId="3655653554" sldId="273"/>
            <ac:spMk id="19" creationId="{7C126E56-D4C6-03E1-DB51-203C7F073E2C}"/>
          </ac:spMkLst>
        </pc:spChg>
        <pc:picChg chg="add mod">
          <ac:chgData name="Králiková Andrea" userId="S::kralikova@czechtourism.cz::0447a822-af19-4fe0-961b-bbb86ea133d4" providerId="AD" clId="Web-{744B021B-76BD-880A-72BF-88E429E62CE1}" dt="2024-02-16T13:19:35.496" v="456" actId="1076"/>
          <ac:picMkLst>
            <pc:docMk/>
            <pc:sldMk cId="3655653554" sldId="273"/>
            <ac:picMk id="3" creationId="{FA2198FB-4001-7786-DD04-E64124A0B385}"/>
          </ac:picMkLst>
        </pc:picChg>
        <pc:picChg chg="add mod">
          <ac:chgData name="Králiková Andrea" userId="S::kralikova@czechtourism.cz::0447a822-af19-4fe0-961b-bbb86ea133d4" providerId="AD" clId="Web-{744B021B-76BD-880A-72BF-88E429E62CE1}" dt="2024-02-16T13:24:07.146" v="459" actId="1076"/>
          <ac:picMkLst>
            <pc:docMk/>
            <pc:sldMk cId="3655653554" sldId="273"/>
            <ac:picMk id="4" creationId="{634790FB-79DE-0007-828B-DF59F34C1FE1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3:18:42.260" v="436"/>
          <ac:picMkLst>
            <pc:docMk/>
            <pc:sldMk cId="3655653554" sldId="273"/>
            <ac:picMk id="14" creationId="{42CE8210-9406-9B59-1919-7CEA99AB6724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3:18:43.807" v="437"/>
          <ac:picMkLst>
            <pc:docMk/>
            <pc:sldMk cId="3655653554" sldId="273"/>
            <ac:picMk id="15" creationId="{013C54CE-82FA-3A93-4678-CF4A179E9B67}"/>
          </ac:picMkLst>
        </pc:picChg>
        <pc:picChg chg="del">
          <ac:chgData name="Králiková Andrea" userId="S::kralikova@czechtourism.cz::0447a822-af19-4fe0-961b-bbb86ea133d4" providerId="AD" clId="Web-{744B021B-76BD-880A-72BF-88E429E62CE1}" dt="2024-02-16T13:19:09.464" v="451"/>
          <ac:picMkLst>
            <pc:docMk/>
            <pc:sldMk cId="3655653554" sldId="273"/>
            <ac:picMk id="20" creationId="{337FF607-6DE6-0800-5F24-0D9589B1C0C4}"/>
          </ac:picMkLst>
        </pc:picChg>
      </pc:sldChg>
      <pc:sldChg chg="addSp modSp add replId">
        <pc:chgData name="Králiková Andrea" userId="S::kralikova@czechtourism.cz::0447a822-af19-4fe0-961b-bbb86ea133d4" providerId="AD" clId="Web-{744B021B-76BD-880A-72BF-88E429E62CE1}" dt="2024-02-16T13:52:32.282" v="590" actId="1076"/>
        <pc:sldMkLst>
          <pc:docMk/>
          <pc:sldMk cId="1293719069" sldId="274"/>
        </pc:sldMkLst>
        <pc:spChg chg="mod">
          <ac:chgData name="Králiková Andrea" userId="S::kralikova@czechtourism.cz::0447a822-af19-4fe0-961b-bbb86ea133d4" providerId="AD" clId="Web-{744B021B-76BD-880A-72BF-88E429E62CE1}" dt="2024-02-16T13:45:14.299" v="526" actId="20577"/>
          <ac:spMkLst>
            <pc:docMk/>
            <pc:sldMk cId="1293719069" sldId="274"/>
            <ac:spMk id="2" creationId="{BD176235-4F4B-D6EA-CAD7-9439E00C26D9}"/>
          </ac:spMkLst>
        </pc:spChg>
        <pc:spChg chg="mod">
          <ac:chgData name="Králiková Andrea" userId="S::kralikova@czechtourism.cz::0447a822-af19-4fe0-961b-bbb86ea133d4" providerId="AD" clId="Web-{744B021B-76BD-880A-72BF-88E429E62CE1}" dt="2024-02-16T13:30:14.315" v="517" actId="20577"/>
          <ac:spMkLst>
            <pc:docMk/>
            <pc:sldMk cId="1293719069" sldId="274"/>
            <ac:spMk id="3" creationId="{CAE00507-5A75-2EF2-AD83-4A77323780DF}"/>
          </ac:spMkLst>
        </pc:spChg>
        <pc:picChg chg="add mod">
          <ac:chgData name="Králiková Andrea" userId="S::kralikova@czechtourism.cz::0447a822-af19-4fe0-961b-bbb86ea133d4" providerId="AD" clId="Web-{744B021B-76BD-880A-72BF-88E429E62CE1}" dt="2024-02-16T13:52:32.282" v="590" actId="1076"/>
          <ac:picMkLst>
            <pc:docMk/>
            <pc:sldMk cId="1293719069" sldId="274"/>
            <ac:picMk id="4" creationId="{5F079D66-2C40-0E34-A5BA-FCF78EA87548}"/>
          </ac:picMkLst>
        </pc:picChg>
      </pc:sldChg>
      <pc:sldChg chg="addSp delSp modSp add replId">
        <pc:chgData name="Králiková Andrea" userId="S::kralikova@czechtourism.cz::0447a822-af19-4fe0-961b-bbb86ea133d4" providerId="AD" clId="Web-{744B021B-76BD-880A-72BF-88E429E62CE1}" dt="2024-02-16T13:30:38.159" v="522" actId="20577"/>
        <pc:sldMkLst>
          <pc:docMk/>
          <pc:sldMk cId="767684851" sldId="275"/>
        </pc:sldMkLst>
        <pc:spChg chg="mod">
          <ac:chgData name="Králiková Andrea" userId="S::kralikova@czechtourism.cz::0447a822-af19-4fe0-961b-bbb86ea133d4" providerId="AD" clId="Web-{744B021B-76BD-880A-72BF-88E429E62CE1}" dt="2024-02-16T13:30:38.159" v="522" actId="20577"/>
          <ac:spMkLst>
            <pc:docMk/>
            <pc:sldMk cId="767684851" sldId="275"/>
            <ac:spMk id="2" creationId="{BD176235-4F4B-D6EA-CAD7-9439E00C26D9}"/>
          </ac:spMkLst>
        </pc:spChg>
        <pc:spChg chg="del">
          <ac:chgData name="Králiková Andrea" userId="S::kralikova@czechtourism.cz::0447a822-af19-4fe0-961b-bbb86ea133d4" providerId="AD" clId="Web-{744B021B-76BD-880A-72BF-88E429E62CE1}" dt="2024-02-16T13:30:24.456" v="519"/>
          <ac:spMkLst>
            <pc:docMk/>
            <pc:sldMk cId="767684851" sldId="275"/>
            <ac:spMk id="3" creationId="{CAE00507-5A75-2EF2-AD83-4A77323780DF}"/>
          </ac:spMkLst>
        </pc:spChg>
        <pc:spChg chg="add del mod">
          <ac:chgData name="Králiková Andrea" userId="S::kralikova@czechtourism.cz::0447a822-af19-4fe0-961b-bbb86ea133d4" providerId="AD" clId="Web-{744B021B-76BD-880A-72BF-88E429E62CE1}" dt="2024-02-16T13:30:27.596" v="520"/>
          <ac:spMkLst>
            <pc:docMk/>
            <pc:sldMk cId="767684851" sldId="275"/>
            <ac:spMk id="6" creationId="{BCDBD092-086D-291D-ED5C-A711935F55B7}"/>
          </ac:spMkLst>
        </pc:spChg>
        <pc:picChg chg="add mod ord">
          <ac:chgData name="Králiková Andrea" userId="S::kralikova@czechtourism.cz::0447a822-af19-4fe0-961b-bbb86ea133d4" providerId="AD" clId="Web-{744B021B-76BD-880A-72BF-88E429E62CE1}" dt="2024-02-16T13:30:29.378" v="521" actId="1076"/>
          <ac:picMkLst>
            <pc:docMk/>
            <pc:sldMk cId="767684851" sldId="275"/>
            <ac:picMk id="7" creationId="{80CDB5A9-17E2-98F5-1E84-0A116EDDDE3E}"/>
          </ac:picMkLst>
        </pc:picChg>
      </pc:sldChg>
      <pc:sldChg chg="addSp delSp modSp add replId">
        <pc:chgData name="Králiková Andrea" userId="S::kralikova@czechtourism.cz::0447a822-af19-4fe0-961b-bbb86ea133d4" providerId="AD" clId="Web-{744B021B-76BD-880A-72BF-88E429E62CE1}" dt="2024-02-16T13:49:53.105" v="577" actId="1076"/>
        <pc:sldMkLst>
          <pc:docMk/>
          <pc:sldMk cId="1967451712" sldId="276"/>
        </pc:sldMkLst>
        <pc:spChg chg="mod">
          <ac:chgData name="Králiková Andrea" userId="S::kralikova@czechtourism.cz::0447a822-af19-4fe0-961b-bbb86ea133d4" providerId="AD" clId="Web-{744B021B-76BD-880A-72BF-88E429E62CE1}" dt="2024-02-16T13:49:44.573" v="574" actId="20577"/>
          <ac:spMkLst>
            <pc:docMk/>
            <pc:sldMk cId="1967451712" sldId="276"/>
            <ac:spMk id="2" creationId="{BD176235-4F4B-D6EA-CAD7-9439E00C26D9}"/>
          </ac:spMkLst>
        </pc:spChg>
        <pc:spChg chg="del">
          <ac:chgData name="Králiková Andrea" userId="S::kralikova@czechtourism.cz::0447a822-af19-4fe0-961b-bbb86ea133d4" providerId="AD" clId="Web-{744B021B-76BD-880A-72BF-88E429E62CE1}" dt="2024-02-16T13:49:47.324" v="575"/>
          <ac:spMkLst>
            <pc:docMk/>
            <pc:sldMk cId="1967451712" sldId="276"/>
            <ac:spMk id="3" creationId="{CAE00507-5A75-2EF2-AD83-4A77323780DF}"/>
          </ac:spMkLst>
        </pc:spChg>
        <pc:spChg chg="add del mod">
          <ac:chgData name="Králiková Andrea" userId="S::kralikova@czechtourism.cz::0447a822-af19-4fe0-961b-bbb86ea133d4" providerId="AD" clId="Web-{744B021B-76BD-880A-72BF-88E429E62CE1}" dt="2024-02-16T13:49:51.636" v="576"/>
          <ac:spMkLst>
            <pc:docMk/>
            <pc:sldMk cId="1967451712" sldId="276"/>
            <ac:spMk id="6" creationId="{5DAC2D74-CB65-0961-DD3D-35E4694DAE4A}"/>
          </ac:spMkLst>
        </pc:spChg>
        <pc:picChg chg="add mod ord">
          <ac:chgData name="Králiková Andrea" userId="S::kralikova@czechtourism.cz::0447a822-af19-4fe0-961b-bbb86ea133d4" providerId="AD" clId="Web-{744B021B-76BD-880A-72BF-88E429E62CE1}" dt="2024-02-16T13:49:53.105" v="577" actId="1076"/>
          <ac:picMkLst>
            <pc:docMk/>
            <pc:sldMk cId="1967451712" sldId="276"/>
            <ac:picMk id="7" creationId="{56EBF298-61E1-EEEC-D96C-15A34F86AA25}"/>
          </ac:picMkLst>
        </pc:picChg>
      </pc:sldChg>
    </pc:docChg>
  </pc:docChgLst>
  <pc:docChgLst>
    <pc:chgData name="Králiková Andrea" userId="S::kralikova@czechtourism.cz::0447a822-af19-4fe0-961b-bbb86ea133d4" providerId="AD" clId="Web-{DA4B6F6F-65ED-54DA-BF13-E6C55EE5EAB5}"/>
    <pc:docChg chg="addSld delSld modSld">
      <pc:chgData name="Králiková Andrea" userId="S::kralikova@czechtourism.cz::0447a822-af19-4fe0-961b-bbb86ea133d4" providerId="AD" clId="Web-{DA4B6F6F-65ED-54DA-BF13-E6C55EE5EAB5}" dt="2024-02-19T10:31:28.453" v="94"/>
      <pc:docMkLst>
        <pc:docMk/>
      </pc:docMkLst>
      <pc:sldChg chg="modSp">
        <pc:chgData name="Králiková Andrea" userId="S::kralikova@czechtourism.cz::0447a822-af19-4fe0-961b-bbb86ea133d4" providerId="AD" clId="Web-{DA4B6F6F-65ED-54DA-BF13-E6C55EE5EAB5}" dt="2024-02-19T10:21:03.201" v="63" actId="14100"/>
        <pc:sldMkLst>
          <pc:docMk/>
          <pc:sldMk cId="866985395" sldId="260"/>
        </pc:sldMkLst>
        <pc:cxnChg chg="mod">
          <ac:chgData name="Králiková Andrea" userId="S::kralikova@czechtourism.cz::0447a822-af19-4fe0-961b-bbb86ea133d4" providerId="AD" clId="Web-{DA4B6F6F-65ED-54DA-BF13-E6C55EE5EAB5}" dt="2024-02-19T10:21:03.201" v="63" actId="14100"/>
          <ac:cxnSpMkLst>
            <pc:docMk/>
            <pc:sldMk cId="866985395" sldId="260"/>
            <ac:cxnSpMk id="13" creationId="{D53C1111-16CF-DD96-B6D3-1AABF9209910}"/>
          </ac:cxnSpMkLst>
        </pc:cxnChg>
      </pc:sldChg>
      <pc:sldChg chg="modSp">
        <pc:chgData name="Králiková Andrea" userId="S::kralikova@czechtourism.cz::0447a822-af19-4fe0-961b-bbb86ea133d4" providerId="AD" clId="Web-{DA4B6F6F-65ED-54DA-BF13-E6C55EE5EAB5}" dt="2024-02-19T10:30:56.342" v="92" actId="20577"/>
        <pc:sldMkLst>
          <pc:docMk/>
          <pc:sldMk cId="2412220261" sldId="261"/>
        </pc:sldMkLst>
        <pc:spChg chg="mod">
          <ac:chgData name="Králiková Andrea" userId="S::kralikova@czechtourism.cz::0447a822-af19-4fe0-961b-bbb86ea133d4" providerId="AD" clId="Web-{DA4B6F6F-65ED-54DA-BF13-E6C55EE5EAB5}" dt="2024-02-19T10:30:56.342" v="92" actId="20577"/>
          <ac:spMkLst>
            <pc:docMk/>
            <pc:sldMk cId="2412220261" sldId="261"/>
            <ac:spMk id="2" creationId="{665E94E8-0604-DEEE-2FAA-AC73D04EA354}"/>
          </ac:spMkLst>
        </pc:spChg>
        <pc:picChg chg="mod modCrop">
          <ac:chgData name="Králiková Andrea" userId="S::kralikova@czechtourism.cz::0447a822-af19-4fe0-961b-bbb86ea133d4" providerId="AD" clId="Web-{DA4B6F6F-65ED-54DA-BF13-E6C55EE5EAB5}" dt="2024-02-19T10:30:46.108" v="89"/>
          <ac:picMkLst>
            <pc:docMk/>
            <pc:sldMk cId="2412220261" sldId="261"/>
            <ac:picMk id="14" creationId="{42CE8210-9406-9B59-1919-7CEA99AB6724}"/>
          </ac:picMkLst>
        </pc:picChg>
        <pc:picChg chg="mod">
          <ac:chgData name="Králiková Andrea" userId="S::kralikova@czechtourism.cz::0447a822-af19-4fe0-961b-bbb86ea133d4" providerId="AD" clId="Web-{DA4B6F6F-65ED-54DA-BF13-E6C55EE5EAB5}" dt="2024-02-19T10:30:33.686" v="87" actId="1076"/>
          <ac:picMkLst>
            <pc:docMk/>
            <pc:sldMk cId="2412220261" sldId="261"/>
            <ac:picMk id="15" creationId="{013C54CE-82FA-3A93-4678-CF4A179E9B67}"/>
          </ac:picMkLst>
        </pc:picChg>
      </pc:sldChg>
      <pc:sldChg chg="addSp delSp modSp">
        <pc:chgData name="Králiková Andrea" userId="S::kralikova@czechtourism.cz::0447a822-af19-4fe0-961b-bbb86ea133d4" providerId="AD" clId="Web-{DA4B6F6F-65ED-54DA-BF13-E6C55EE5EAB5}" dt="2024-02-19T10:26:30.069" v="79" actId="1076"/>
        <pc:sldMkLst>
          <pc:docMk/>
          <pc:sldMk cId="2919701877" sldId="270"/>
        </pc:sldMkLst>
        <pc:picChg chg="add del mod">
          <ac:chgData name="Králiková Andrea" userId="S::kralikova@czechtourism.cz::0447a822-af19-4fe0-961b-bbb86ea133d4" providerId="AD" clId="Web-{DA4B6F6F-65ED-54DA-BF13-E6C55EE5EAB5}" dt="2024-02-19T10:25:28.318" v="75"/>
          <ac:picMkLst>
            <pc:docMk/>
            <pc:sldMk cId="2919701877" sldId="270"/>
            <ac:picMk id="2" creationId="{E92FAD78-721F-8A6F-56D7-F5C9BCC0AF16}"/>
          </ac:picMkLst>
        </pc:picChg>
        <pc:picChg chg="add mod">
          <ac:chgData name="Králiková Andrea" userId="S::kralikova@czechtourism.cz::0447a822-af19-4fe0-961b-bbb86ea133d4" providerId="AD" clId="Web-{DA4B6F6F-65ED-54DA-BF13-E6C55EE5EAB5}" dt="2024-02-19T10:26:30.069" v="79" actId="1076"/>
          <ac:picMkLst>
            <pc:docMk/>
            <pc:sldMk cId="2919701877" sldId="270"/>
            <ac:picMk id="3" creationId="{ADF5BD18-84B3-4B3A-0A7F-393486C1CC5E}"/>
          </ac:picMkLst>
        </pc:picChg>
        <pc:picChg chg="del">
          <ac:chgData name="Králiková Andrea" userId="S::kralikova@czechtourism.cz::0447a822-af19-4fe0-961b-bbb86ea133d4" providerId="AD" clId="Web-{DA4B6F6F-65ED-54DA-BF13-E6C55EE5EAB5}" dt="2024-02-19T10:24:00.300" v="64"/>
          <ac:picMkLst>
            <pc:docMk/>
            <pc:sldMk cId="2919701877" sldId="270"/>
            <ac:picMk id="8" creationId="{73E05B69-D4FE-FD35-A080-0DEDF2D18A1E}"/>
          </ac:picMkLst>
        </pc:picChg>
      </pc:sldChg>
      <pc:sldChg chg="add del">
        <pc:chgData name="Králiková Andrea" userId="S::kralikova@czechtourism.cz::0447a822-af19-4fe0-961b-bbb86ea133d4" providerId="AD" clId="Web-{DA4B6F6F-65ED-54DA-BF13-E6C55EE5EAB5}" dt="2024-02-19T09:55:36.441" v="15"/>
        <pc:sldMkLst>
          <pc:docMk/>
          <pc:sldMk cId="3655653554" sldId="273"/>
        </pc:sldMkLst>
      </pc:sldChg>
      <pc:sldChg chg="addSp delSp modSp">
        <pc:chgData name="Králiková Andrea" userId="S::kralikova@czechtourism.cz::0447a822-af19-4fe0-961b-bbb86ea133d4" providerId="AD" clId="Web-{DA4B6F6F-65ED-54DA-BF13-E6C55EE5EAB5}" dt="2024-02-19T10:09:21.182" v="52"/>
        <pc:sldMkLst>
          <pc:docMk/>
          <pc:sldMk cId="1293719069" sldId="274"/>
        </pc:sldMkLst>
        <pc:spChg chg="mod">
          <ac:chgData name="Králiková Andrea" userId="S::kralikova@czechtourism.cz::0447a822-af19-4fe0-961b-bbb86ea133d4" providerId="AD" clId="Web-{DA4B6F6F-65ED-54DA-BF13-E6C55EE5EAB5}" dt="2024-02-19T09:56:23.458" v="29" actId="20577"/>
          <ac:spMkLst>
            <pc:docMk/>
            <pc:sldMk cId="1293719069" sldId="274"/>
            <ac:spMk id="2" creationId="{BD176235-4F4B-D6EA-CAD7-9439E00C26D9}"/>
          </ac:spMkLst>
        </pc:spChg>
        <pc:spChg chg="del">
          <ac:chgData name="Králiková Andrea" userId="S::kralikova@czechtourism.cz::0447a822-af19-4fe0-961b-bbb86ea133d4" providerId="AD" clId="Web-{DA4B6F6F-65ED-54DA-BF13-E6C55EE5EAB5}" dt="2024-02-19T09:51:03.449" v="0"/>
          <ac:spMkLst>
            <pc:docMk/>
            <pc:sldMk cId="1293719069" sldId="274"/>
            <ac:spMk id="3" creationId="{CAE00507-5A75-2EF2-AD83-4A77323780DF}"/>
          </ac:spMkLst>
        </pc:spChg>
        <pc:spChg chg="add del mod">
          <ac:chgData name="Králiková Andrea" userId="S::kralikova@czechtourism.cz::0447a822-af19-4fe0-961b-bbb86ea133d4" providerId="AD" clId="Web-{DA4B6F6F-65ED-54DA-BF13-E6C55EE5EAB5}" dt="2024-02-19T09:51:08.371" v="1"/>
          <ac:spMkLst>
            <pc:docMk/>
            <pc:sldMk cId="1293719069" sldId="274"/>
            <ac:spMk id="7" creationId="{18059674-604F-6724-B6DA-08F9F6F1CA94}"/>
          </ac:spMkLst>
        </pc:spChg>
        <pc:picChg chg="del mod">
          <ac:chgData name="Králiková Andrea" userId="S::kralikova@czechtourism.cz::0447a822-af19-4fe0-961b-bbb86ea133d4" providerId="AD" clId="Web-{DA4B6F6F-65ED-54DA-BF13-E6C55EE5EAB5}" dt="2024-02-19T09:54:58.440" v="3"/>
          <ac:picMkLst>
            <pc:docMk/>
            <pc:sldMk cId="1293719069" sldId="274"/>
            <ac:picMk id="4" creationId="{5F079D66-2C40-0E34-A5BA-FCF78EA87548}"/>
          </ac:picMkLst>
        </pc:picChg>
        <pc:picChg chg="add del mod">
          <ac:chgData name="Králiková Andrea" userId="S::kralikova@czechtourism.cz::0447a822-af19-4fe0-961b-bbb86ea133d4" providerId="AD" clId="Web-{DA4B6F6F-65ED-54DA-BF13-E6C55EE5EAB5}" dt="2024-02-19T09:55:48.753" v="23"/>
          <ac:picMkLst>
            <pc:docMk/>
            <pc:sldMk cId="1293719069" sldId="274"/>
            <ac:picMk id="8" creationId="{C0DC359A-413B-EC30-A078-696F905BE2D8}"/>
          </ac:picMkLst>
        </pc:picChg>
        <pc:picChg chg="add del mod">
          <ac:chgData name="Králiková Andrea" userId="S::kralikova@czechtourism.cz::0447a822-af19-4fe0-961b-bbb86ea133d4" providerId="AD" clId="Web-{DA4B6F6F-65ED-54DA-BF13-E6C55EE5EAB5}" dt="2024-02-19T09:56:41.505" v="34"/>
          <ac:picMkLst>
            <pc:docMk/>
            <pc:sldMk cId="1293719069" sldId="274"/>
            <ac:picMk id="10" creationId="{A037F457-01D2-3DE6-776D-35464E624771}"/>
          </ac:picMkLst>
        </pc:picChg>
        <pc:picChg chg="add mod modCrop">
          <ac:chgData name="Králiková Andrea" userId="S::kralikova@czechtourism.cz::0447a822-af19-4fe0-961b-bbb86ea133d4" providerId="AD" clId="Web-{DA4B6F6F-65ED-54DA-BF13-E6C55EE5EAB5}" dt="2024-02-19T10:09:21.182" v="52"/>
          <ac:picMkLst>
            <pc:docMk/>
            <pc:sldMk cId="1293719069" sldId="274"/>
            <ac:picMk id="11" creationId="{89EC700E-3817-4FEE-E639-D313441D1C34}"/>
          </ac:picMkLst>
        </pc:picChg>
      </pc:sldChg>
      <pc:sldChg chg="modSp">
        <pc:chgData name="Králiková Andrea" userId="S::kralikova@czechtourism.cz::0447a822-af19-4fe0-961b-bbb86ea133d4" providerId="AD" clId="Web-{DA4B6F6F-65ED-54DA-BF13-E6C55EE5EAB5}" dt="2024-02-19T10:09:36.276" v="54"/>
        <pc:sldMkLst>
          <pc:docMk/>
          <pc:sldMk cId="767684851" sldId="275"/>
        </pc:sldMkLst>
        <pc:spChg chg="mod">
          <ac:chgData name="Králiková Andrea" userId="S::kralikova@czechtourism.cz::0447a822-af19-4fe0-961b-bbb86ea133d4" providerId="AD" clId="Web-{DA4B6F6F-65ED-54DA-BF13-E6C55EE5EAB5}" dt="2024-02-19T10:07:43.320" v="46" actId="20577"/>
          <ac:spMkLst>
            <pc:docMk/>
            <pc:sldMk cId="767684851" sldId="275"/>
            <ac:spMk id="2" creationId="{BD176235-4F4B-D6EA-CAD7-9439E00C26D9}"/>
          </ac:spMkLst>
        </pc:spChg>
        <pc:picChg chg="mod modCrop">
          <ac:chgData name="Králiková Andrea" userId="S::kralikova@czechtourism.cz::0447a822-af19-4fe0-961b-bbb86ea133d4" providerId="AD" clId="Web-{DA4B6F6F-65ED-54DA-BF13-E6C55EE5EAB5}" dt="2024-02-19T10:09:36.276" v="54"/>
          <ac:picMkLst>
            <pc:docMk/>
            <pc:sldMk cId="767684851" sldId="275"/>
            <ac:picMk id="7" creationId="{80CDB5A9-17E2-98F5-1E84-0A116EDDDE3E}"/>
          </ac:picMkLst>
        </pc:picChg>
      </pc:sldChg>
      <pc:sldChg chg="modSp">
        <pc:chgData name="Králiková Andrea" userId="S::kralikova@czechtourism.cz::0447a822-af19-4fe0-961b-bbb86ea133d4" providerId="AD" clId="Web-{DA4B6F6F-65ED-54DA-BF13-E6C55EE5EAB5}" dt="2024-02-19T10:13:32.501" v="61" actId="14100"/>
        <pc:sldMkLst>
          <pc:docMk/>
          <pc:sldMk cId="1967451712" sldId="276"/>
        </pc:sldMkLst>
        <pc:spChg chg="mod">
          <ac:chgData name="Králiková Andrea" userId="S::kralikova@czechtourism.cz::0447a822-af19-4fe0-961b-bbb86ea133d4" providerId="AD" clId="Web-{DA4B6F6F-65ED-54DA-BF13-E6C55EE5EAB5}" dt="2024-02-19T10:13:32.501" v="61" actId="14100"/>
          <ac:spMkLst>
            <pc:docMk/>
            <pc:sldMk cId="1967451712" sldId="276"/>
            <ac:spMk id="2" creationId="{BD176235-4F4B-D6EA-CAD7-9439E00C26D9}"/>
          </ac:spMkLst>
        </pc:spChg>
        <pc:picChg chg="mod">
          <ac:chgData name="Králiková Andrea" userId="S::kralikova@czechtourism.cz::0447a822-af19-4fe0-961b-bbb86ea133d4" providerId="AD" clId="Web-{DA4B6F6F-65ED-54DA-BF13-E6C55EE5EAB5}" dt="2024-02-19T10:13:26.907" v="60" actId="1076"/>
          <ac:picMkLst>
            <pc:docMk/>
            <pc:sldMk cId="1967451712" sldId="276"/>
            <ac:picMk id="7" creationId="{56EBF298-61E1-EEEC-D96C-15A34F86AA25}"/>
          </ac:picMkLst>
        </pc:picChg>
      </pc:sldChg>
      <pc:sldChg chg="new del">
        <pc:chgData name="Králiková Andrea" userId="S::kralikova@czechtourism.cz::0447a822-af19-4fe0-961b-bbb86ea133d4" providerId="AD" clId="Web-{DA4B6F6F-65ED-54DA-BF13-E6C55EE5EAB5}" dt="2024-02-19T10:31:28.453" v="94"/>
        <pc:sldMkLst>
          <pc:docMk/>
          <pc:sldMk cId="103872557" sldId="277"/>
        </pc:sldMkLst>
      </pc:sldChg>
    </pc:docChg>
  </pc:docChgLst>
  <pc:docChgLst>
    <pc:chgData name="Králiková Andrea" userId="0447a822-af19-4fe0-961b-bbb86ea133d4" providerId="ADAL" clId="{F31C548E-40FD-4DAE-BB77-744311D567B0}"/>
    <pc:docChg chg="undo custSel addSld delSld modSld sldOrd">
      <pc:chgData name="Králiková Andrea" userId="0447a822-af19-4fe0-961b-bbb86ea133d4" providerId="ADAL" clId="{F31C548E-40FD-4DAE-BB77-744311D567B0}" dt="2024-02-19T13:50:29.514" v="201" actId="113"/>
      <pc:docMkLst>
        <pc:docMk/>
      </pc:docMkLst>
      <pc:sldChg chg="modSp mod">
        <pc:chgData name="Králiková Andrea" userId="0447a822-af19-4fe0-961b-bbb86ea133d4" providerId="ADAL" clId="{F31C548E-40FD-4DAE-BB77-744311D567B0}" dt="2024-02-19T13:46:04.953" v="200" actId="20577"/>
        <pc:sldMkLst>
          <pc:docMk/>
          <pc:sldMk cId="2398885948" sldId="258"/>
        </pc:sldMkLst>
        <pc:spChg chg="mod">
          <ac:chgData name="Králiková Andrea" userId="0447a822-af19-4fe0-961b-bbb86ea133d4" providerId="ADAL" clId="{F31C548E-40FD-4DAE-BB77-744311D567B0}" dt="2024-02-19T13:46:04.953" v="200" actId="20577"/>
          <ac:spMkLst>
            <pc:docMk/>
            <pc:sldMk cId="2398885948" sldId="258"/>
            <ac:spMk id="2" creationId="{BD176235-4F4B-D6EA-CAD7-9439E00C26D9}"/>
          </ac:spMkLst>
        </pc:spChg>
        <pc:spChg chg="mod">
          <ac:chgData name="Králiková Andrea" userId="0447a822-af19-4fe0-961b-bbb86ea133d4" providerId="ADAL" clId="{F31C548E-40FD-4DAE-BB77-744311D567B0}" dt="2024-02-19T12:26:23.657" v="85" actId="20577"/>
          <ac:spMkLst>
            <pc:docMk/>
            <pc:sldMk cId="2398885948" sldId="258"/>
            <ac:spMk id="3" creationId="{CAE00507-5A75-2EF2-AD83-4A77323780DF}"/>
          </ac:spMkLst>
        </pc:spChg>
      </pc:sldChg>
      <pc:sldChg chg="modSp mod">
        <pc:chgData name="Králiková Andrea" userId="0447a822-af19-4fe0-961b-bbb86ea133d4" providerId="ADAL" clId="{F31C548E-40FD-4DAE-BB77-744311D567B0}" dt="2024-02-19T13:29:35.558" v="111" actId="113"/>
        <pc:sldMkLst>
          <pc:docMk/>
          <pc:sldMk cId="866985395" sldId="260"/>
        </pc:sldMkLst>
        <pc:spChg chg="mod">
          <ac:chgData name="Králiková Andrea" userId="0447a822-af19-4fe0-961b-bbb86ea133d4" providerId="ADAL" clId="{F31C548E-40FD-4DAE-BB77-744311D567B0}" dt="2024-02-19T13:29:35.558" v="111" actId="113"/>
          <ac:spMkLst>
            <pc:docMk/>
            <pc:sldMk cId="866985395" sldId="260"/>
            <ac:spMk id="2" creationId="{665E94E8-0604-DEEE-2FAA-AC73D04EA354}"/>
          </ac:spMkLst>
        </pc:spChg>
      </pc:sldChg>
      <pc:sldChg chg="modSp mod">
        <pc:chgData name="Králiková Andrea" userId="0447a822-af19-4fe0-961b-bbb86ea133d4" providerId="ADAL" clId="{F31C548E-40FD-4DAE-BB77-744311D567B0}" dt="2024-02-19T10:32:33.357" v="6" actId="113"/>
        <pc:sldMkLst>
          <pc:docMk/>
          <pc:sldMk cId="2972780363" sldId="263"/>
        </pc:sldMkLst>
        <pc:spChg chg="mod">
          <ac:chgData name="Králiková Andrea" userId="0447a822-af19-4fe0-961b-bbb86ea133d4" providerId="ADAL" clId="{F31C548E-40FD-4DAE-BB77-744311D567B0}" dt="2024-02-19T10:32:33.357" v="6" actId="113"/>
          <ac:spMkLst>
            <pc:docMk/>
            <pc:sldMk cId="2972780363" sldId="263"/>
            <ac:spMk id="6" creationId="{7C8EE600-F163-303F-2A41-2EE01B856731}"/>
          </ac:spMkLst>
        </pc:spChg>
      </pc:sldChg>
      <pc:sldChg chg="modSp mod">
        <pc:chgData name="Králiková Andrea" userId="0447a822-af19-4fe0-961b-bbb86ea133d4" providerId="ADAL" clId="{F31C548E-40FD-4DAE-BB77-744311D567B0}" dt="2024-02-19T13:50:29.514" v="201" actId="113"/>
        <pc:sldMkLst>
          <pc:docMk/>
          <pc:sldMk cId="3655653554" sldId="273"/>
        </pc:sldMkLst>
        <pc:spChg chg="mod">
          <ac:chgData name="Králiková Andrea" userId="0447a822-af19-4fe0-961b-bbb86ea133d4" providerId="ADAL" clId="{F31C548E-40FD-4DAE-BB77-744311D567B0}" dt="2024-02-19T13:50:29.514" v="201" actId="113"/>
          <ac:spMkLst>
            <pc:docMk/>
            <pc:sldMk cId="3655653554" sldId="273"/>
            <ac:spMk id="2" creationId="{665E94E8-0604-DEEE-2FAA-AC73D04EA354}"/>
          </ac:spMkLst>
        </pc:spChg>
      </pc:sldChg>
      <pc:sldChg chg="new del">
        <pc:chgData name="Králiková Andrea" userId="0447a822-af19-4fe0-961b-bbb86ea133d4" providerId="ADAL" clId="{F31C548E-40FD-4DAE-BB77-744311D567B0}" dt="2024-02-19T10:34:11.810" v="8" actId="47"/>
        <pc:sldMkLst>
          <pc:docMk/>
          <pc:sldMk cId="4009788311" sldId="277"/>
        </pc:sldMkLst>
      </pc:sldChg>
      <pc:sldChg chg="add del">
        <pc:chgData name="Králiková Andrea" userId="0447a822-af19-4fe0-961b-bbb86ea133d4" providerId="ADAL" clId="{F31C548E-40FD-4DAE-BB77-744311D567B0}" dt="2024-02-19T10:38:33.314" v="13" actId="47"/>
        <pc:sldMkLst>
          <pc:docMk/>
          <pc:sldMk cId="1053133962" sldId="1847"/>
        </pc:sldMkLst>
      </pc:sldChg>
      <pc:sldChg chg="delSp modSp add mod ord">
        <pc:chgData name="Králiková Andrea" userId="0447a822-af19-4fe0-961b-bbb86ea133d4" providerId="ADAL" clId="{F31C548E-40FD-4DAE-BB77-744311D567B0}" dt="2024-02-19T10:38:50.952" v="36" actId="20577"/>
        <pc:sldMkLst>
          <pc:docMk/>
          <pc:sldMk cId="435259794" sldId="1848"/>
        </pc:sldMkLst>
        <pc:spChg chg="mod">
          <ac:chgData name="Králiková Andrea" userId="0447a822-af19-4fe0-961b-bbb86ea133d4" providerId="ADAL" clId="{F31C548E-40FD-4DAE-BB77-744311D567B0}" dt="2024-02-19T10:38:50.952" v="36" actId="20577"/>
          <ac:spMkLst>
            <pc:docMk/>
            <pc:sldMk cId="435259794" sldId="1848"/>
            <ac:spMk id="4" creationId="{21A51A16-9352-7BB6-7110-24B5F9D600EC}"/>
          </ac:spMkLst>
        </pc:spChg>
        <pc:spChg chg="del">
          <ac:chgData name="Králiková Andrea" userId="0447a822-af19-4fe0-961b-bbb86ea133d4" providerId="ADAL" clId="{F31C548E-40FD-4DAE-BB77-744311D567B0}" dt="2024-02-19T10:38:36.684" v="14" actId="478"/>
          <ac:spMkLst>
            <pc:docMk/>
            <pc:sldMk cId="435259794" sldId="1848"/>
            <ac:spMk id="6" creationId="{17644B4E-AD09-ACB9-D7F8-F631C866D303}"/>
          </ac:spMkLst>
        </pc:spChg>
      </pc:sldChg>
      <pc:sldChg chg="addSp delSp modSp add mod">
        <pc:chgData name="Králiková Andrea" userId="0447a822-af19-4fe0-961b-bbb86ea133d4" providerId="ADAL" clId="{F31C548E-40FD-4DAE-BB77-744311D567B0}" dt="2024-02-19T12:20:18.517" v="71" actId="22"/>
        <pc:sldMkLst>
          <pc:docMk/>
          <pc:sldMk cId="954516168" sldId="1849"/>
        </pc:sldMkLst>
        <pc:spChg chg="mod">
          <ac:chgData name="Králiková Andrea" userId="0447a822-af19-4fe0-961b-bbb86ea133d4" providerId="ADAL" clId="{F31C548E-40FD-4DAE-BB77-744311D567B0}" dt="2024-02-19T12:19:42.191" v="68" actId="20577"/>
          <ac:spMkLst>
            <pc:docMk/>
            <pc:sldMk cId="954516168" sldId="1849"/>
            <ac:spMk id="2" creationId="{A68F7FDA-E7BE-4F9A-F43A-B0DB0087BCE6}"/>
          </ac:spMkLst>
        </pc:spChg>
        <pc:spChg chg="add del mod">
          <ac:chgData name="Králiková Andrea" userId="0447a822-af19-4fe0-961b-bbb86ea133d4" providerId="ADAL" clId="{F31C548E-40FD-4DAE-BB77-744311D567B0}" dt="2024-02-19T12:19:47.325" v="70" actId="478"/>
          <ac:spMkLst>
            <pc:docMk/>
            <pc:sldMk cId="954516168" sldId="1849"/>
            <ac:spMk id="4" creationId="{B4DB60C1-8E6D-44CD-F02D-09561F4CA76F}"/>
          </ac:spMkLst>
        </pc:spChg>
        <pc:picChg chg="del">
          <ac:chgData name="Králiková Andrea" userId="0447a822-af19-4fe0-961b-bbb86ea133d4" providerId="ADAL" clId="{F31C548E-40FD-4DAE-BB77-744311D567B0}" dt="2024-02-19T12:19:45.131" v="69" actId="478"/>
          <ac:picMkLst>
            <pc:docMk/>
            <pc:sldMk cId="954516168" sldId="1849"/>
            <ac:picMk id="7" creationId="{BDBB92D0-FE82-9220-6AAB-06287653770F}"/>
          </ac:picMkLst>
        </pc:picChg>
        <pc:picChg chg="add">
          <ac:chgData name="Králiková Andrea" userId="0447a822-af19-4fe0-961b-bbb86ea133d4" providerId="ADAL" clId="{F31C548E-40FD-4DAE-BB77-744311D567B0}" dt="2024-02-19T12:20:18.517" v="71" actId="22"/>
          <ac:picMkLst>
            <pc:docMk/>
            <pc:sldMk cId="954516168" sldId="1849"/>
            <ac:picMk id="8" creationId="{153B54D7-7E7E-04D8-9FFC-7138E23567E5}"/>
          </ac:picMkLst>
        </pc:picChg>
      </pc:sldChg>
      <pc:sldChg chg="new del">
        <pc:chgData name="Králiková Andrea" userId="0447a822-af19-4fe0-961b-bbb86ea133d4" providerId="ADAL" clId="{F31C548E-40FD-4DAE-BB77-744311D567B0}" dt="2024-02-19T12:19:17.217" v="38" actId="47"/>
        <pc:sldMkLst>
          <pc:docMk/>
          <pc:sldMk cId="1777064040" sldId="1849"/>
        </pc:sldMkLst>
      </pc:sldChg>
      <pc:sldChg chg="addSp delSp modSp add del mod">
        <pc:chgData name="Králiková Andrea" userId="0447a822-af19-4fe0-961b-bbb86ea133d4" providerId="ADAL" clId="{F31C548E-40FD-4DAE-BB77-744311D567B0}" dt="2024-02-19T13:44:50.300" v="199" actId="47"/>
        <pc:sldMkLst>
          <pc:docMk/>
          <pc:sldMk cId="2241704451" sldId="1850"/>
        </pc:sldMkLst>
        <pc:spChg chg="mod">
          <ac:chgData name="Králiková Andrea" userId="0447a822-af19-4fe0-961b-bbb86ea133d4" providerId="ADAL" clId="{F31C548E-40FD-4DAE-BB77-744311D567B0}" dt="2024-02-19T13:29:42.377" v="122" actId="20577"/>
          <ac:spMkLst>
            <pc:docMk/>
            <pc:sldMk cId="2241704451" sldId="1850"/>
            <ac:spMk id="2" creationId="{04C43665-FAB2-6705-218D-FA3172CBCA48}"/>
          </ac:spMkLst>
        </pc:spChg>
        <pc:spChg chg="add del mod">
          <ac:chgData name="Králiková Andrea" userId="0447a822-af19-4fe0-961b-bbb86ea133d4" providerId="ADAL" clId="{F31C548E-40FD-4DAE-BB77-744311D567B0}" dt="2024-02-19T13:29:53.061" v="127" actId="478"/>
          <ac:spMkLst>
            <pc:docMk/>
            <pc:sldMk cId="2241704451" sldId="1850"/>
            <ac:spMk id="8" creationId="{90BF19C8-ACC2-DE1A-A00C-D66DFD82DEEE}"/>
          </ac:spMkLst>
        </pc:spChg>
        <pc:spChg chg="del">
          <ac:chgData name="Králiková Andrea" userId="0447a822-af19-4fe0-961b-bbb86ea133d4" providerId="ADAL" clId="{F31C548E-40FD-4DAE-BB77-744311D567B0}" dt="2024-02-19T13:29:55.122" v="129" actId="478"/>
          <ac:spMkLst>
            <pc:docMk/>
            <pc:sldMk cId="2241704451" sldId="1850"/>
            <ac:spMk id="11" creationId="{918E9A96-95AB-885B-5DA1-999535114918}"/>
          </ac:spMkLst>
        </pc:spChg>
        <pc:spChg chg="del">
          <ac:chgData name="Králiková Andrea" userId="0447a822-af19-4fe0-961b-bbb86ea133d4" providerId="ADAL" clId="{F31C548E-40FD-4DAE-BB77-744311D567B0}" dt="2024-02-19T13:29:47.626" v="124" actId="478"/>
          <ac:spMkLst>
            <pc:docMk/>
            <pc:sldMk cId="2241704451" sldId="1850"/>
            <ac:spMk id="12" creationId="{AB5C20FC-A131-2260-61D3-84C8E26E731C}"/>
          </ac:spMkLst>
        </pc:spChg>
        <pc:picChg chg="del">
          <ac:chgData name="Králiková Andrea" userId="0447a822-af19-4fe0-961b-bbb86ea133d4" providerId="ADAL" clId="{F31C548E-40FD-4DAE-BB77-744311D567B0}" dt="2024-02-19T13:29:49.398" v="126" actId="478"/>
          <ac:picMkLst>
            <pc:docMk/>
            <pc:sldMk cId="2241704451" sldId="1850"/>
            <ac:picMk id="4" creationId="{5EDF36B0-D7C1-C510-ACF2-12BD6DBFD7D0}"/>
          </ac:picMkLst>
        </pc:picChg>
        <pc:picChg chg="del">
          <ac:chgData name="Králiková Andrea" userId="0447a822-af19-4fe0-961b-bbb86ea133d4" providerId="ADAL" clId="{F31C548E-40FD-4DAE-BB77-744311D567B0}" dt="2024-02-19T13:29:46.561" v="123" actId="478"/>
          <ac:picMkLst>
            <pc:docMk/>
            <pc:sldMk cId="2241704451" sldId="1850"/>
            <ac:picMk id="6" creationId="{CDEC95DD-4886-7AB2-93D6-09532C892212}"/>
          </ac:picMkLst>
        </pc:picChg>
        <pc:picChg chg="del">
          <ac:chgData name="Králiková Andrea" userId="0447a822-af19-4fe0-961b-bbb86ea133d4" providerId="ADAL" clId="{F31C548E-40FD-4DAE-BB77-744311D567B0}" dt="2024-02-19T13:29:54.189" v="128" actId="478"/>
          <ac:picMkLst>
            <pc:docMk/>
            <pc:sldMk cId="2241704451" sldId="1850"/>
            <ac:picMk id="7" creationId="{A48F0F0F-C3E0-BD01-3306-2C777EA9713E}"/>
          </ac:picMkLst>
        </pc:picChg>
        <pc:picChg chg="add del mod">
          <ac:chgData name="Králiková Andrea" userId="0447a822-af19-4fe0-961b-bbb86ea133d4" providerId="ADAL" clId="{F31C548E-40FD-4DAE-BB77-744311D567B0}" dt="2024-02-19T13:31:42.286" v="133" actId="478"/>
          <ac:picMkLst>
            <pc:docMk/>
            <pc:sldMk cId="2241704451" sldId="1850"/>
            <ac:picMk id="17" creationId="{B00F043A-B5C5-7110-ECE1-52772E1933AE}"/>
          </ac:picMkLst>
        </pc:picChg>
        <pc:picChg chg="add mod">
          <ac:chgData name="Králiková Andrea" userId="0447a822-af19-4fe0-961b-bbb86ea133d4" providerId="ADAL" clId="{F31C548E-40FD-4DAE-BB77-744311D567B0}" dt="2024-02-19T13:33:40.961" v="139" actId="1076"/>
          <ac:picMkLst>
            <pc:docMk/>
            <pc:sldMk cId="2241704451" sldId="1850"/>
            <ac:picMk id="19" creationId="{A9729FB6-363B-428B-6A9B-224B253BC6BA}"/>
          </ac:picMkLst>
        </pc:picChg>
        <pc:picChg chg="add mod">
          <ac:chgData name="Králiková Andrea" userId="0447a822-af19-4fe0-961b-bbb86ea133d4" providerId="ADAL" clId="{F31C548E-40FD-4DAE-BB77-744311D567B0}" dt="2024-02-19T13:39:44.143" v="147" actId="1076"/>
          <ac:picMkLst>
            <pc:docMk/>
            <pc:sldMk cId="2241704451" sldId="1850"/>
            <ac:picMk id="21" creationId="{E4F42FC4-8DB1-E064-9FD4-0CF6C1A829F7}"/>
          </ac:picMkLst>
        </pc:picChg>
        <pc:cxnChg chg="del">
          <ac:chgData name="Králiková Andrea" userId="0447a822-af19-4fe0-961b-bbb86ea133d4" providerId="ADAL" clId="{F31C548E-40FD-4DAE-BB77-744311D567B0}" dt="2024-02-19T13:29:56.427" v="130" actId="478"/>
          <ac:cxnSpMkLst>
            <pc:docMk/>
            <pc:sldMk cId="2241704451" sldId="1850"/>
            <ac:cxnSpMk id="10" creationId="{BF9E224A-0866-F04D-AA82-5D91BDE3A99F}"/>
          </ac:cxnSpMkLst>
        </pc:cxnChg>
        <pc:cxnChg chg="del">
          <ac:chgData name="Králiková Andrea" userId="0447a822-af19-4fe0-961b-bbb86ea133d4" providerId="ADAL" clId="{F31C548E-40FD-4DAE-BB77-744311D567B0}" dt="2024-02-19T13:29:48.550" v="125" actId="478"/>
          <ac:cxnSpMkLst>
            <pc:docMk/>
            <pc:sldMk cId="2241704451" sldId="1850"/>
            <ac:cxnSpMk id="13" creationId="{E81A1618-1174-DE87-CCF4-91EAC1D44C75}"/>
          </ac:cxnSpMkLst>
        </pc:cxnChg>
      </pc:sldChg>
      <pc:sldChg chg="addSp delSp modSp add mod">
        <pc:chgData name="Králiková Andrea" userId="0447a822-af19-4fe0-961b-bbb86ea133d4" providerId="ADAL" clId="{F31C548E-40FD-4DAE-BB77-744311D567B0}" dt="2024-02-19T13:44:44.331" v="198" actId="1076"/>
        <pc:sldMkLst>
          <pc:docMk/>
          <pc:sldMk cId="1279354057" sldId="1851"/>
        </pc:sldMkLst>
        <pc:spChg chg="add del mod">
          <ac:chgData name="Králiková Andrea" userId="0447a822-af19-4fe0-961b-bbb86ea133d4" providerId="ADAL" clId="{F31C548E-40FD-4DAE-BB77-744311D567B0}" dt="2024-02-19T13:44:30.366" v="195" actId="478"/>
          <ac:spMkLst>
            <pc:docMk/>
            <pc:sldMk cId="1279354057" sldId="1851"/>
            <ac:spMk id="12" creationId="{4CEE4387-8CE9-002E-810E-B57229EE0634}"/>
          </ac:spMkLst>
        </pc:spChg>
        <pc:spChg chg="add del mod">
          <ac:chgData name="Králiková Andrea" userId="0447a822-af19-4fe0-961b-bbb86ea133d4" providerId="ADAL" clId="{F31C548E-40FD-4DAE-BB77-744311D567B0}" dt="2024-02-19T13:44:33.035" v="197" actId="478"/>
          <ac:spMkLst>
            <pc:docMk/>
            <pc:sldMk cId="1279354057" sldId="1851"/>
            <ac:spMk id="13" creationId="{5C9AFD9A-D652-E48D-CE20-26D5D80EEB22}"/>
          </ac:spMkLst>
        </pc:spChg>
        <pc:picChg chg="add mod ord">
          <ac:chgData name="Králiková Andrea" userId="0447a822-af19-4fe0-961b-bbb86ea133d4" providerId="ADAL" clId="{F31C548E-40FD-4DAE-BB77-744311D567B0}" dt="2024-02-19T13:44:44.331" v="198" actId="1076"/>
          <ac:picMkLst>
            <pc:docMk/>
            <pc:sldMk cId="1279354057" sldId="1851"/>
            <ac:picMk id="4" creationId="{3046A2FA-F6A1-5C9C-4552-EC3761C5D5EB}"/>
          </ac:picMkLst>
        </pc:picChg>
        <pc:picChg chg="add del mod">
          <ac:chgData name="Králiková Andrea" userId="0447a822-af19-4fe0-961b-bbb86ea133d4" providerId="ADAL" clId="{F31C548E-40FD-4DAE-BB77-744311D567B0}" dt="2024-02-19T13:44:28.824" v="194" actId="478"/>
          <ac:picMkLst>
            <pc:docMk/>
            <pc:sldMk cId="1279354057" sldId="1851"/>
            <ac:picMk id="6" creationId="{C677746B-7010-DF7C-143A-9C2D166C689B}"/>
          </ac:picMkLst>
        </pc:picChg>
        <pc:picChg chg="add del mod">
          <ac:chgData name="Králiková Andrea" userId="0447a822-af19-4fe0-961b-bbb86ea133d4" providerId="ADAL" clId="{F31C548E-40FD-4DAE-BB77-744311D567B0}" dt="2024-02-19T13:44:31.484" v="196" actId="478"/>
          <ac:picMkLst>
            <pc:docMk/>
            <pc:sldMk cId="1279354057" sldId="1851"/>
            <ac:picMk id="7" creationId="{76BDA35A-F8D4-7933-65D1-6892F82D6AFC}"/>
          </ac:picMkLst>
        </pc:picChg>
        <pc:picChg chg="del">
          <ac:chgData name="Králiková Andrea" userId="0447a822-af19-4fe0-961b-bbb86ea133d4" providerId="ADAL" clId="{F31C548E-40FD-4DAE-BB77-744311D567B0}" dt="2024-02-19T13:39:51.789" v="150" actId="478"/>
          <ac:picMkLst>
            <pc:docMk/>
            <pc:sldMk cId="1279354057" sldId="1851"/>
            <ac:picMk id="19" creationId="{55B418F9-6137-D978-FEBD-7C7AA3C12A22}"/>
          </ac:picMkLst>
        </pc:picChg>
        <pc:picChg chg="del">
          <ac:chgData name="Králiková Andrea" userId="0447a822-af19-4fe0-961b-bbb86ea133d4" providerId="ADAL" clId="{F31C548E-40FD-4DAE-BB77-744311D567B0}" dt="2024-02-19T13:39:51.235" v="149" actId="478"/>
          <ac:picMkLst>
            <pc:docMk/>
            <pc:sldMk cId="1279354057" sldId="1851"/>
            <ac:picMk id="21" creationId="{BE20ABC4-C864-88A4-7C51-108391790BAE}"/>
          </ac:picMkLst>
        </pc:picChg>
        <pc:cxnChg chg="add del mod">
          <ac:chgData name="Králiková Andrea" userId="0447a822-af19-4fe0-961b-bbb86ea133d4" providerId="ADAL" clId="{F31C548E-40FD-4DAE-BB77-744311D567B0}" dt="2024-02-19T13:42:06.368" v="173" actId="478"/>
          <ac:cxnSpMkLst>
            <pc:docMk/>
            <pc:sldMk cId="1279354057" sldId="1851"/>
            <ac:cxnSpMk id="10" creationId="{F7900A51-4D55-E2F7-9A41-B5CA8F5D0B7A}"/>
          </ac:cxnSpMkLst>
        </pc:cxnChg>
        <pc:cxnChg chg="add del mod">
          <ac:chgData name="Králiková Andrea" userId="0447a822-af19-4fe0-961b-bbb86ea133d4" providerId="ADAL" clId="{F31C548E-40FD-4DAE-BB77-744311D567B0}" dt="2024-02-19T13:43:10.908" v="184" actId="478"/>
          <ac:cxnSpMkLst>
            <pc:docMk/>
            <pc:sldMk cId="1279354057" sldId="1851"/>
            <ac:cxnSpMk id="15" creationId="{279676F0-B04E-659A-C700-26D57B7DCA1E}"/>
          </ac:cxnSpMkLst>
        </pc:cxnChg>
        <pc:cxnChg chg="add del mod">
          <ac:chgData name="Králiková Andrea" userId="0447a822-af19-4fe0-961b-bbb86ea133d4" providerId="ADAL" clId="{F31C548E-40FD-4DAE-BB77-744311D567B0}" dt="2024-02-19T13:44:27.701" v="193" actId="478"/>
          <ac:cxnSpMkLst>
            <pc:docMk/>
            <pc:sldMk cId="1279354057" sldId="1851"/>
            <ac:cxnSpMk id="20" creationId="{AAADEEBE-76C2-CA06-87B3-B27C69CE2583}"/>
          </ac:cxnSpMkLst>
        </pc:cxnChg>
        <pc:cxnChg chg="add del mod">
          <ac:chgData name="Králiková Andrea" userId="0447a822-af19-4fe0-961b-bbb86ea133d4" providerId="ADAL" clId="{F31C548E-40FD-4DAE-BB77-744311D567B0}" dt="2024-02-19T13:44:26.037" v="192" actId="478"/>
          <ac:cxnSpMkLst>
            <pc:docMk/>
            <pc:sldMk cId="1279354057" sldId="1851"/>
            <ac:cxnSpMk id="25" creationId="{6D484478-32C4-CFB6-8CB4-CFFB378856E8}"/>
          </ac:cxnSpMkLst>
        </pc:cxnChg>
      </pc:sldChg>
    </pc:docChg>
  </pc:docChgLst>
  <pc:docChgLst>
    <pc:chgData name="Králiková Andrea" userId="S::kralikova@czechtourism.cz::0447a822-af19-4fe0-961b-bbb86ea133d4" providerId="AD" clId="Web-{501CD262-F63A-133D-129B-3ECCB6EEA5EB}"/>
    <pc:docChg chg="mod">
      <pc:chgData name="Králiková Andrea" userId="S::kralikova@czechtourism.cz::0447a822-af19-4fe0-961b-bbb86ea133d4" providerId="AD" clId="Web-{501CD262-F63A-133D-129B-3ECCB6EEA5EB}" dt="2024-02-15T15:10:50.293" v="1"/>
      <pc:docMkLst>
        <pc:docMk/>
      </pc:docMkLst>
      <pc:sldChg chg="addCm">
        <pc:chgData name="Králiková Andrea" userId="S::kralikova@czechtourism.cz::0447a822-af19-4fe0-961b-bbb86ea133d4" providerId="AD" clId="Web-{501CD262-F63A-133D-129B-3ECCB6EEA5EB}" dt="2024-02-15T15:10:50.293" v="1"/>
        <pc:sldMkLst>
          <pc:docMk/>
          <pc:sldMk cId="3799523001" sldId="256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Králiková Andrea" userId="S::kralikova@czechtourism.cz::0447a822-af19-4fe0-961b-bbb86ea133d4" providerId="AD" clId="Web-{501CD262-F63A-133D-129B-3ECCB6EEA5EB}" dt="2024-02-15T15:10:50.293" v="1"/>
              <pc2:cmMkLst xmlns:pc2="http://schemas.microsoft.com/office/powerpoint/2019/9/main/command">
                <pc:docMk/>
                <pc:sldMk cId="3799523001" sldId="256"/>
                <pc2:cmMk id="{56B5E921-072E-4118-8FB0-58443A206F11}"/>
              </pc2:cmMkLst>
            </pc226:cmChg>
          </p:ext>
        </pc:extLst>
      </pc:sldChg>
    </pc:docChg>
  </pc:docChgLst>
  <pc:docChgLst>
    <pc:chgData name="Tomšovicová Petra" userId="0c871e03-fc1f-4436-8e38-9795debab7b4" providerId="ADAL" clId="{E12120CA-E7CC-4B15-9272-CAF4FAEC6AF8}"/>
    <pc:docChg chg="addSld modSld sldOrd">
      <pc:chgData name="Tomšovicová Petra" userId="0c871e03-fc1f-4436-8e38-9795debab7b4" providerId="ADAL" clId="{E12120CA-E7CC-4B15-9272-CAF4FAEC6AF8}" dt="2024-02-15T14:31:58.194" v="12"/>
      <pc:docMkLst>
        <pc:docMk/>
      </pc:docMkLst>
      <pc:sldChg chg="ord">
        <pc:chgData name="Tomšovicová Petra" userId="0c871e03-fc1f-4436-8e38-9795debab7b4" providerId="ADAL" clId="{E12120CA-E7CC-4B15-9272-CAF4FAEC6AF8}" dt="2024-02-15T14:31:58.194" v="12"/>
        <pc:sldMkLst>
          <pc:docMk/>
          <pc:sldMk cId="4114848956" sldId="257"/>
        </pc:sldMkLst>
      </pc:sldChg>
      <pc:sldChg chg="modSp mod">
        <pc:chgData name="Tomšovicová Petra" userId="0c871e03-fc1f-4436-8e38-9795debab7b4" providerId="ADAL" clId="{E12120CA-E7CC-4B15-9272-CAF4FAEC6AF8}" dt="2024-02-15T14:31:38.333" v="8" actId="6549"/>
        <pc:sldMkLst>
          <pc:docMk/>
          <pc:sldMk cId="2398885948" sldId="258"/>
        </pc:sldMkLst>
        <pc:spChg chg="mod">
          <ac:chgData name="Tomšovicová Petra" userId="0c871e03-fc1f-4436-8e38-9795debab7b4" providerId="ADAL" clId="{E12120CA-E7CC-4B15-9272-CAF4FAEC6AF8}" dt="2024-02-15T14:31:38.333" v="8" actId="6549"/>
          <ac:spMkLst>
            <pc:docMk/>
            <pc:sldMk cId="2398885948" sldId="258"/>
            <ac:spMk id="2" creationId="{BD176235-4F4B-D6EA-CAD7-9439E00C26D9}"/>
          </ac:spMkLst>
        </pc:spChg>
        <pc:spChg chg="mod">
          <ac:chgData name="Tomšovicová Petra" userId="0c871e03-fc1f-4436-8e38-9795debab7b4" providerId="ADAL" clId="{E12120CA-E7CC-4B15-9272-CAF4FAEC6AF8}" dt="2024-02-15T14:31:32.461" v="7" actId="20577"/>
          <ac:spMkLst>
            <pc:docMk/>
            <pc:sldMk cId="2398885948" sldId="258"/>
            <ac:spMk id="3" creationId="{CAE00507-5A75-2EF2-AD83-4A77323780DF}"/>
          </ac:spMkLst>
        </pc:spChg>
      </pc:sldChg>
      <pc:sldChg chg="add">
        <pc:chgData name="Tomšovicová Petra" userId="0c871e03-fc1f-4436-8e38-9795debab7b4" providerId="ADAL" clId="{E12120CA-E7CC-4B15-9272-CAF4FAEC6AF8}" dt="2024-02-15T14:31:47.855" v="9" actId="2890"/>
        <pc:sldMkLst>
          <pc:docMk/>
          <pc:sldMk cId="2572639100" sldId="259"/>
        </pc:sldMkLst>
      </pc:sldChg>
      <pc:sldChg chg="add">
        <pc:chgData name="Tomšovicová Petra" userId="0c871e03-fc1f-4436-8e38-9795debab7b4" providerId="ADAL" clId="{E12120CA-E7CC-4B15-9272-CAF4FAEC6AF8}" dt="2024-02-15T14:31:51.405" v="10" actId="2890"/>
        <pc:sldMkLst>
          <pc:docMk/>
          <pc:sldMk cId="866985395" sldId="260"/>
        </pc:sldMkLst>
      </pc:sldChg>
    </pc:docChg>
  </pc:docChgLst>
</pc:chgInfo>
</file>

<file path=ppt/comments/modernComment_100_E2781EB9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56B5E921-072E-4118-8FB0-58443A206F11}" authorId="{F0F5FCD4-74BB-8895-3175-7F29ECDD5406}" created="2024-02-15T15:10:50.293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799523001" sldId="256"/>
      <ac:spMk id="11" creationId="{442966D1-4362-47D7-93EA-FE1A28CEB1C7}"/>
      <ac:txMk cp="0" len="9">
        <ac:context len="42" hash="1056604686"/>
      </ac:txMk>
    </ac:txMkLst>
    <p188:pos x="1976782" y="276086"/>
    <p188:txBody>
      <a:bodyPr/>
      <a:lstStyle/>
      <a:p>
        <a:r>
          <a:rPr lang="en-US"/>
          <a:t>https://www.ccrvm.cz/doc/konference-cestovni-ruch-ve-zlinskem-kraji-2024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026300-5A93-4ECC-8580-DA9A1486DD59}" type="datetimeFigureOut">
              <a:t>26.02.2024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D4F64-6C79-4EBB-84FB-79513C12C40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057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data/huz-2023-zlinsky-kraj-q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tourdata.cz/data/interaktivni-krajsky-report-2023-q/" TargetMode="Externa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data/huz-2023-zlinsky-kraj-q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tourdata.cz/data/interaktivni-krajsky-report-2023-q/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data/hodnoceni-atrakci-a-hotelu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data/hodnoceni-atrakci-a-hotelu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data/navstevnost-turistickych-cilu-2022-zlinsky-kraj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data/huz-karlovarskeho-kraje-a-lazenske-ubytovaci-zarizeni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data/tracking-domaciho-a-prijezdoveho-cestovniho-ruchu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tourdata.cz/pro-skoly/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https://tourdata.cz/data/huz-2023-zlinsky-kraj-q/</a:t>
            </a:r>
            <a:endParaRPr lang="en-US"/>
          </a:p>
          <a:p>
            <a:r>
              <a:rPr lang="en-US">
                <a:hlinkClick r:id="rId4"/>
              </a:rPr>
              <a:t>https://tourdata.cz/data/interaktivni-krajsky-report-2023-q/</a:t>
            </a:r>
          </a:p>
          <a:p>
            <a:endParaRPr lang="en-US"/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354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https://tourdata.cz/data/huz-2023-zlinsky-kraj-q/</a:t>
            </a:r>
            <a:endParaRPr lang="en-US"/>
          </a:p>
          <a:p>
            <a:r>
              <a:rPr lang="en-US">
                <a:hlinkClick r:id="rId4"/>
              </a:rPr>
              <a:t>https://tourdata.cz/data/interaktivni-krajsky-report-2023-q/</a:t>
            </a:r>
            <a:endParaRPr lang="en-US">
              <a:ea typeface="Calibri" panose="020F0502020204030204"/>
              <a:cs typeface="Calibri" panose="020F0502020204030204"/>
              <a:hlinkClick r:id="rId4"/>
            </a:endParaRPr>
          </a:p>
          <a:p>
            <a:endParaRPr lang="en-US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941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https://tourdata.cz/data/domaci-a-zahranicni-hoste-huz-dle-kraju-2023-ve-srovnani-s-rokem-2019/</a:t>
            </a: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364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https://tourdata.cz/data/domaci-a-zahranicni-hoste-huz-dle-kraju-2023-ve-srovnani-s-rokem-2019/</a:t>
            </a:r>
          </a:p>
          <a:p>
            <a:endParaRPr lang="en-US">
              <a:ea typeface="Calibri"/>
              <a:cs typeface="Calibri"/>
            </a:endParaRPr>
          </a:p>
          <a:p>
            <a:r>
              <a:rPr lang="en-US" err="1">
                <a:ea typeface="Calibri"/>
                <a:cs typeface="Calibri"/>
              </a:rPr>
              <a:t>Domácí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hosté</a:t>
            </a:r>
            <a:r>
              <a:rPr lang="en-US">
                <a:ea typeface="Calibri"/>
                <a:cs typeface="Calibri"/>
              </a:rPr>
              <a:t> → </a:t>
            </a:r>
            <a:r>
              <a:rPr lang="en-US" err="1">
                <a:ea typeface="Calibri"/>
                <a:cs typeface="Calibri"/>
              </a:rPr>
              <a:t>až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na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Ústecký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kraj</a:t>
            </a:r>
            <a:r>
              <a:rPr lang="en-US">
                <a:ea typeface="Calibri"/>
                <a:cs typeface="Calibri"/>
              </a:rPr>
              <a:t> (-5,4 % → </a:t>
            </a:r>
            <a:r>
              <a:rPr lang="en-US" err="1">
                <a:ea typeface="Calibri"/>
                <a:cs typeface="Calibri"/>
              </a:rPr>
              <a:t>príjazdy</a:t>
            </a:r>
            <a:r>
              <a:rPr lang="en-US">
                <a:ea typeface="Calibri"/>
                <a:cs typeface="Calibri"/>
              </a:rPr>
              <a:t> v </a:t>
            </a:r>
            <a:r>
              <a:rPr lang="en-US" err="1">
                <a:ea typeface="Calibri"/>
                <a:cs typeface="Calibri"/>
              </a:rPr>
              <a:t>porovnaní</a:t>
            </a:r>
            <a:r>
              <a:rPr lang="en-US">
                <a:ea typeface="Calibri"/>
                <a:cs typeface="Calibri"/>
              </a:rPr>
              <a:t> s 2019) </a:t>
            </a:r>
            <a:r>
              <a:rPr lang="en-US" err="1">
                <a:ea typeface="Calibri"/>
                <a:cs typeface="Calibri"/>
              </a:rPr>
              <a:t>sú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všetky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kraje</a:t>
            </a:r>
            <a:r>
              <a:rPr lang="en-US">
                <a:ea typeface="Calibri"/>
                <a:cs typeface="Calibri"/>
              </a:rPr>
              <a:t> v </a:t>
            </a:r>
            <a:r>
              <a:rPr lang="en-US" err="1">
                <a:ea typeface="Calibri"/>
                <a:cs typeface="Calibri"/>
              </a:rPr>
              <a:t>pluse</a:t>
            </a:r>
            <a:r>
              <a:rPr lang="en-US">
                <a:ea typeface="Calibri"/>
                <a:cs typeface="Calibri"/>
              </a:rPr>
              <a:t>. V </a:t>
            </a:r>
            <a:r>
              <a:rPr lang="en-US" err="1">
                <a:ea typeface="Calibri"/>
                <a:cs typeface="Calibri"/>
              </a:rPr>
              <a:t>porovnaní</a:t>
            </a:r>
            <a:r>
              <a:rPr lang="en-US">
                <a:ea typeface="Calibri"/>
                <a:cs typeface="Calibri"/>
              </a:rPr>
              <a:t> s </a:t>
            </a:r>
            <a:r>
              <a:rPr lang="en-US" err="1">
                <a:ea typeface="Calibri"/>
                <a:cs typeface="Calibri"/>
              </a:rPr>
              <a:t>rokom</a:t>
            </a:r>
            <a:r>
              <a:rPr lang="en-US">
                <a:ea typeface="Calibri"/>
                <a:cs typeface="Calibri"/>
              </a:rPr>
              <a:t> 2022 </a:t>
            </a:r>
            <a:r>
              <a:rPr lang="en-US" err="1">
                <a:ea typeface="Calibri"/>
                <a:cs typeface="Calibri"/>
              </a:rPr>
              <a:t>sú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všetky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kraje</a:t>
            </a:r>
            <a:r>
              <a:rPr lang="en-US">
                <a:ea typeface="Calibri"/>
                <a:cs typeface="Calibri"/>
              </a:rPr>
              <a:t> </a:t>
            </a:r>
            <a:r>
              <a:rPr lang="en-US" err="1">
                <a:ea typeface="Calibri"/>
                <a:cs typeface="Calibri"/>
              </a:rPr>
              <a:t>ako</a:t>
            </a:r>
            <a:r>
              <a:rPr lang="en-US">
                <a:ea typeface="Calibri"/>
                <a:cs typeface="Calibri"/>
              </a:rPr>
              <a:t> u DCR </a:t>
            </a:r>
            <a:r>
              <a:rPr lang="en-US" err="1">
                <a:ea typeface="Calibri"/>
                <a:cs typeface="Calibri"/>
              </a:rPr>
              <a:t>tak</a:t>
            </a:r>
            <a:r>
              <a:rPr lang="en-US">
                <a:ea typeface="Calibri"/>
                <a:cs typeface="Calibri"/>
              </a:rPr>
              <a:t> PCR v </a:t>
            </a:r>
            <a:r>
              <a:rPr lang="en-US" err="1">
                <a:ea typeface="Calibri"/>
                <a:cs typeface="Calibri"/>
              </a:rPr>
              <a:t>pluse</a:t>
            </a:r>
            <a:r>
              <a:rPr lang="en-US">
                <a:ea typeface="Calibri"/>
                <a:cs typeface="Calibri"/>
              </a:rPr>
              <a:t> → </a:t>
            </a:r>
            <a:r>
              <a:rPr lang="en-US"/>
              <a:t>https://tourdata.cz/data/domaci-a-zahranicni-hoste-huz-dle-kraju-2023-q/</a:t>
            </a:r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876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https://tourdata.cz/data/predikce-obsazenosti-a-cen/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9656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https://tourdata.cz/data/hodnoceni-atrakci-a-hotelu/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79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https://tourdata.cz/data/hodnoceni-atrakci-a-hotelu/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endParaRPr lang="en-US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638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https://tourdata.cz/data/navstevnost-turistickych-cilu-2022-zlinsky-kraj/</a:t>
            </a:r>
            <a:endParaRPr lang="en-US"/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3782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https://tourdata.cz/data/huz-karlovarskeho-kraje-a-lazenske-ubytovaci-zarizeni/</a:t>
            </a:r>
            <a:endParaRPr lang="en-US"/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948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https://tourdata.cz/data/tracking-domaciho-a-prijezdoveho-cestovniho-ruchu/</a:t>
            </a:r>
            <a:endParaRPr lang="en-US"/>
          </a:p>
          <a:p>
            <a:endParaRPr lang="en-US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2657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hlinkClick r:id="rId3"/>
              </a:rPr>
              <a:t>https://tourdata.cz/pro-skoly/</a:t>
            </a:r>
            <a:endParaRPr lang="en-US"/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E2D4F64-6C79-4EBB-84FB-79513C12C405}" type="slidenum"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37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t>26.02.2024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8/10/relationships/comments" Target="../comments/modernComment_100_E2781EB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357;p1">
            <a:extLst>
              <a:ext uri="{FF2B5EF4-FFF2-40B4-BE49-F238E27FC236}">
                <a16:creationId xmlns:a16="http://schemas.microsoft.com/office/drawing/2014/main" id="{2CE29FD0-42AB-5F85-1C7F-3C625FD9EFAB}"/>
              </a:ext>
            </a:extLst>
          </p:cNvPr>
          <p:cNvSpPr txBox="1">
            <a:spLocks noGrp="1"/>
          </p:cNvSpPr>
          <p:nvPr/>
        </p:nvSpPr>
        <p:spPr>
          <a:xfrm>
            <a:off x="614962" y="5244103"/>
            <a:ext cx="7992888" cy="4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E6001E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E6001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ctr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cs-CZ"/>
              <a:t>Petr Janeček</a:t>
            </a:r>
          </a:p>
        </p:txBody>
      </p:sp>
      <p:sp>
        <p:nvSpPr>
          <p:cNvPr id="7" name="Znak minus 6">
            <a:extLst>
              <a:ext uri="{FF2B5EF4-FFF2-40B4-BE49-F238E27FC236}">
                <a16:creationId xmlns:a16="http://schemas.microsoft.com/office/drawing/2014/main" id="{FD5CD765-A370-7149-AF3F-79CC7185E2E3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C:\Users\b_koudelova\Desktop\Map_dots.png">
            <a:extLst>
              <a:ext uri="{FF2B5EF4-FFF2-40B4-BE49-F238E27FC236}">
                <a16:creationId xmlns:a16="http://schemas.microsoft.com/office/drawing/2014/main" id="{32DB91CB-59A0-881F-A585-81DD455EA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2801" y="439027"/>
            <a:ext cx="5333529" cy="3065286"/>
          </a:xfrm>
          <a:prstGeom prst="rect">
            <a:avLst/>
          </a:prstGeom>
        </p:spPr>
      </p:pic>
      <p:pic>
        <p:nvPicPr>
          <p:cNvPr id="9" name="Obrázek 8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3823BD1-CDD4-8FA6-DAEB-7369705AE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11" name="Google Shape;355;p1">
            <a:extLst>
              <a:ext uri="{FF2B5EF4-FFF2-40B4-BE49-F238E27FC236}">
                <a16:creationId xmlns:a16="http://schemas.microsoft.com/office/drawing/2014/main" id="{442966D1-4362-47D7-93EA-FE1A28CEB1C7}"/>
              </a:ext>
            </a:extLst>
          </p:cNvPr>
          <p:cNvSpPr txBox="1">
            <a:spLocks noGrp="1"/>
          </p:cNvSpPr>
          <p:nvPr/>
        </p:nvSpPr>
        <p:spPr>
          <a:xfrm>
            <a:off x="571667" y="4585469"/>
            <a:ext cx="8707128" cy="541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C78"/>
              </a:buClr>
              <a:buSzPts val="3500"/>
              <a:buFont typeface="Arial"/>
              <a:buNone/>
              <a:defRPr sz="3500" b="1" i="0" u="none" strike="noStrike" cap="none">
                <a:solidFill>
                  <a:srgbClr val="003C7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ct val="100000"/>
            </a:pPr>
            <a:r>
              <a:rPr lang="cs-CZ"/>
              <a:t>Cestovní ruch ve Zlínském kraji v číslech</a:t>
            </a:r>
          </a:p>
        </p:txBody>
      </p:sp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B98FE1-DD2F-A45A-B14C-F53BA2BC77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F7FDA-E7BE-4F9A-F43A-B0DB0087BC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3934"/>
          </a:xfrm>
        </p:spPr>
        <p:txBody>
          <a:bodyPr/>
          <a:lstStyle/>
          <a:p>
            <a:r>
              <a:rPr lang="cs-CZ" b="1" dirty="0">
                <a:solidFill>
                  <a:srgbClr val="003C78"/>
                </a:solidFill>
                <a:latin typeface="Arial"/>
                <a:cs typeface="Arial"/>
              </a:rPr>
              <a:t>Marketingová témata 2017-2025</a:t>
            </a:r>
            <a:endParaRPr lang="en-US" b="1" dirty="0">
              <a:ea typeface="Calibri Light"/>
              <a:cs typeface="Calibri Light"/>
            </a:endParaRPr>
          </a:p>
        </p:txBody>
      </p:sp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50CCF15F-164B-0EF7-E615-D8ECF0306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43AE78DA-D558-7F7D-B253-72BD31DC968B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153B54D7-7E7E-04D8-9FFC-7138E23567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862" y="1499918"/>
            <a:ext cx="8964276" cy="385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16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176235-4F4B-D6EA-CAD7-9439E00C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3934"/>
          </a:xfrm>
        </p:spPr>
        <p:txBody>
          <a:bodyPr>
            <a:normAutofit fontScale="90000"/>
          </a:bodyPr>
          <a:lstStyle/>
          <a:p>
            <a:r>
              <a:rPr lang="cs-CZ" b="1">
                <a:solidFill>
                  <a:srgbClr val="003C78"/>
                </a:solidFill>
                <a:latin typeface="Arial"/>
                <a:ea typeface="+mj-lt"/>
                <a:cs typeface="+mj-lt"/>
              </a:rPr>
              <a:t>Hlavní komunikační téma:</a:t>
            </a:r>
            <a:endParaRPr lang="en-US" b="1">
              <a:latin typeface="Arial"/>
              <a:cs typeface="Arial"/>
            </a:endParaRPr>
          </a:p>
          <a:p>
            <a:r>
              <a:rPr lang="cs-CZ" b="1">
                <a:solidFill>
                  <a:srgbClr val="003C78"/>
                </a:solidFill>
                <a:latin typeface="Arial"/>
                <a:ea typeface="+mj-lt"/>
                <a:cs typeface="+mj-lt"/>
              </a:rPr>
              <a:t>Aktivní odpočinek a </a:t>
            </a:r>
            <a:r>
              <a:rPr lang="cs-CZ" b="1" err="1">
                <a:solidFill>
                  <a:srgbClr val="003C78"/>
                </a:solidFill>
                <a:latin typeface="Arial"/>
                <a:ea typeface="+mj-lt"/>
                <a:cs typeface="+mj-lt"/>
              </a:rPr>
              <a:t>relax</a:t>
            </a:r>
            <a:endParaRPr lang="cs-CZ" err="1">
              <a:latin typeface="Arial"/>
              <a:cs typeface="Arial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AE00507-5A75-2EF2-AD83-4A7732378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5774"/>
            <a:ext cx="10515600" cy="42290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>
                <a:solidFill>
                  <a:srgbClr val="003C78"/>
                </a:solidFill>
                <a:ea typeface="+mn-lt"/>
                <a:cs typeface="+mn-lt"/>
              </a:rPr>
              <a:t>Komunikace pro roky 2024–2025 je postavena na produktu aktivní dovolené</a:t>
            </a:r>
            <a:endParaRPr lang="cs-CZ">
              <a:ea typeface="Calibri" panose="020F0502020204030204"/>
              <a:cs typeface="Calibri" panose="020F0502020204030204"/>
            </a:endParaRPr>
          </a:p>
          <a:p>
            <a:r>
              <a:rPr lang="cs-CZ">
                <a:solidFill>
                  <a:srgbClr val="003C78"/>
                </a:solidFill>
                <a:ea typeface="+mn-lt"/>
                <a:cs typeface="+mn-lt"/>
              </a:rPr>
              <a:t>Využitím konceptu „</a:t>
            </a:r>
            <a:r>
              <a:rPr lang="cs-CZ" err="1">
                <a:solidFill>
                  <a:srgbClr val="003C78"/>
                </a:solidFill>
                <a:ea typeface="+mn-lt"/>
                <a:cs typeface="+mn-lt"/>
              </a:rPr>
              <a:t>unexpected</a:t>
            </a:r>
            <a:r>
              <a:rPr lang="cs-CZ">
                <a:solidFill>
                  <a:srgbClr val="003C78"/>
                </a:solidFill>
                <a:ea typeface="+mn-lt"/>
                <a:cs typeface="+mn-lt"/>
              </a:rPr>
              <a:t>“ navazujeme na kampaně z roku 2023</a:t>
            </a:r>
            <a:endParaRPr lang="cs-CZ">
              <a:ea typeface="Calibri" panose="020F0502020204030204"/>
              <a:cs typeface="Calibri" panose="020F0502020204030204"/>
            </a:endParaRPr>
          </a:p>
          <a:p>
            <a:r>
              <a:rPr lang="cs-CZ">
                <a:solidFill>
                  <a:srgbClr val="003C78"/>
                </a:solidFill>
                <a:ea typeface="+mn-lt"/>
                <a:cs typeface="+mn-lt"/>
              </a:rPr>
              <a:t>Idea komunikačního konceptu je: „Aktivně strávená dovolená v Česku dokáže být nečekaně pestrá”</a:t>
            </a:r>
            <a:endParaRPr lang="cs-CZ"/>
          </a:p>
        </p:txBody>
      </p:sp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D25AE1B3-E153-1CEE-C86D-1110C387D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A5382286-C11F-3667-22E0-6333F1FAF7DE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045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176235-4F4B-D6EA-CAD7-9439E00C2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153505" cy="1033934"/>
          </a:xfrm>
        </p:spPr>
        <p:txBody>
          <a:bodyPr>
            <a:normAutofit fontScale="90000"/>
          </a:bodyPr>
          <a:lstStyle/>
          <a:p>
            <a:r>
              <a:rPr lang="cs-CZ" b="1" err="1">
                <a:solidFill>
                  <a:srgbClr val="003C78"/>
                </a:solidFill>
                <a:latin typeface="Arial"/>
                <a:ea typeface="+mj-lt"/>
                <a:cs typeface="+mj-lt"/>
              </a:rPr>
              <a:t>Unexpected</a:t>
            </a:r>
            <a:r>
              <a:rPr lang="cs-CZ" b="1">
                <a:solidFill>
                  <a:srgbClr val="003C78"/>
                </a:solidFill>
                <a:latin typeface="Arial"/>
                <a:ea typeface="+mj-lt"/>
                <a:cs typeface="+mj-lt"/>
              </a:rPr>
              <a:t> </a:t>
            </a:r>
            <a:r>
              <a:rPr lang="cs-CZ" b="1" err="1">
                <a:solidFill>
                  <a:srgbClr val="003C78"/>
                </a:solidFill>
                <a:latin typeface="Arial"/>
                <a:ea typeface="+mj-lt"/>
                <a:cs typeface="+mj-lt"/>
              </a:rPr>
              <a:t>Wellbeing</a:t>
            </a:r>
            <a:endParaRPr lang="en-US" err="1"/>
          </a:p>
        </p:txBody>
      </p:sp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D25AE1B3-E153-1CEE-C86D-1110C387D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A5382286-C11F-3667-22E0-6333F1FAF7DE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Content Placeholder 6" descr="A collage of images of different activities&#10;&#10;Description automatically generated">
            <a:extLst>
              <a:ext uri="{FF2B5EF4-FFF2-40B4-BE49-F238E27FC236}">
                <a16:creationId xmlns:a16="http://schemas.microsoft.com/office/drawing/2014/main" id="{56EBF298-61E1-EEEC-D96C-15A34F86A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53088" y="2790"/>
            <a:ext cx="6982925" cy="6746196"/>
          </a:xfrm>
        </p:spPr>
      </p:pic>
    </p:spTree>
    <p:extLst>
      <p:ext uri="{BB962C8B-B14F-4D97-AF65-F5344CB8AC3E}">
        <p14:creationId xmlns:p14="http://schemas.microsoft.com/office/powerpoint/2010/main" val="1967451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3" descr="A screenshot of a graph&#10;&#10;Description automatically generated">
            <a:extLst>
              <a:ext uri="{FF2B5EF4-FFF2-40B4-BE49-F238E27FC236}">
                <a16:creationId xmlns:a16="http://schemas.microsoft.com/office/drawing/2014/main" id="{697363C3-A896-6E3C-4722-4035ED3640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207" y="645"/>
            <a:ext cx="11784724" cy="5766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829CFB-5540-3CDC-E86B-4A860792E06B}"/>
              </a:ext>
            </a:extLst>
          </p:cNvPr>
          <p:cNvSpPr txBox="1"/>
          <p:nvPr/>
        </p:nvSpPr>
        <p:spPr>
          <a:xfrm>
            <a:off x="1028043" y="6201103"/>
            <a:ext cx="48774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Interaktivní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krajský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report 2023 Q</a:t>
            </a:r>
          </a:p>
        </p:txBody>
      </p:sp>
      <p:pic>
        <p:nvPicPr>
          <p:cNvPr id="10" name="Picture 9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BFC19BFE-EF3E-D76B-B3E8-6A0D1E49AE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897" y="6004034"/>
            <a:ext cx="748863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639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D22E14EE-A26A-B2A0-4386-66324CB132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85263"/>
            <a:ext cx="12192000" cy="3687473"/>
          </a:xfrm>
          <a:prstGeom prst="rect">
            <a:avLst/>
          </a:prstGeom>
        </p:spPr>
      </p:pic>
      <p:sp>
        <p:nvSpPr>
          <p:cNvPr id="6" name="Nadpis 1">
            <a:extLst>
              <a:ext uri="{FF2B5EF4-FFF2-40B4-BE49-F238E27FC236}">
                <a16:creationId xmlns:a16="http://schemas.microsoft.com/office/drawing/2014/main" id="{7C8EE600-F163-303F-2A41-2EE01B856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3934"/>
          </a:xfrm>
        </p:spPr>
        <p:txBody>
          <a:bodyPr/>
          <a:lstStyle/>
          <a:p>
            <a:r>
              <a:rPr lang="cs-CZ" b="1" dirty="0">
                <a:solidFill>
                  <a:srgbClr val="003C78"/>
                </a:solidFill>
                <a:latin typeface="Arial"/>
                <a:cs typeface="Arial"/>
              </a:rPr>
              <a:t>Zlínský kraj, HUZ 2023</a:t>
            </a:r>
            <a:endParaRPr 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297E90-1DC3-8421-6EBD-5399F9CB5901}"/>
              </a:ext>
            </a:extLst>
          </p:cNvPr>
          <p:cNvSpPr txBox="1"/>
          <p:nvPr/>
        </p:nvSpPr>
        <p:spPr>
          <a:xfrm>
            <a:off x="1028043" y="6201103"/>
            <a:ext cx="48774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Interaktivní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krajský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report 2023 Q</a:t>
            </a:r>
          </a:p>
        </p:txBody>
      </p:sp>
      <p:pic>
        <p:nvPicPr>
          <p:cNvPr id="15" name="Picture 14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7E3BA763-C23B-2E60-08F6-B26FA638F0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897" y="6004034"/>
            <a:ext cx="748863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780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83DF7A-161F-81FF-62C2-F98FF4350165}"/>
              </a:ext>
            </a:extLst>
          </p:cNvPr>
          <p:cNvSpPr txBox="1"/>
          <p:nvPr/>
        </p:nvSpPr>
        <p:spPr>
          <a:xfrm>
            <a:off x="1001768" y="6201103"/>
            <a:ext cx="9015903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700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sz="1700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Domácí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zahraniční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hosté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HUZ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dle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krajů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2023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ve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srovnání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s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rokem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2019</a:t>
            </a:r>
          </a:p>
        </p:txBody>
      </p:sp>
      <p:pic>
        <p:nvPicPr>
          <p:cNvPr id="7" name="Picture 6" descr="A screen shot of a chart&#10;&#10;Description automatically generated">
            <a:extLst>
              <a:ext uri="{FF2B5EF4-FFF2-40B4-BE49-F238E27FC236}">
                <a16:creationId xmlns:a16="http://schemas.microsoft.com/office/drawing/2014/main" id="{F74453C7-B73E-99F1-B40C-FFF1A8BA96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79" y="3808"/>
            <a:ext cx="11180380" cy="5759936"/>
          </a:xfrm>
          <a:prstGeom prst="rect">
            <a:avLst/>
          </a:prstGeom>
        </p:spPr>
      </p:pic>
      <p:pic>
        <p:nvPicPr>
          <p:cNvPr id="10" name="Picture 9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FB6B1918-C8B1-7D9A-7EE3-D3CE70875B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310" y="6056586"/>
            <a:ext cx="683173" cy="656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832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83DF7A-161F-81FF-62C2-F98FF4350165}"/>
              </a:ext>
            </a:extLst>
          </p:cNvPr>
          <p:cNvSpPr txBox="1"/>
          <p:nvPr/>
        </p:nvSpPr>
        <p:spPr>
          <a:xfrm>
            <a:off x="1001768" y="6201103"/>
            <a:ext cx="9015903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700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sz="1700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Domácí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zahraniční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hosté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HUZ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dle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krajů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2023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ve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srovnání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s </a:t>
            </a:r>
            <a:r>
              <a:rPr lang="en-US" sz="1700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rokem</a:t>
            </a:r>
            <a:r>
              <a:rPr lang="en-US" sz="1700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2019</a:t>
            </a:r>
          </a:p>
        </p:txBody>
      </p:sp>
      <p:pic>
        <p:nvPicPr>
          <p:cNvPr id="10" name="Picture 9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FB6B1918-C8B1-7D9A-7EE3-D3CE70875B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310" y="6056586"/>
            <a:ext cx="683173" cy="656897"/>
          </a:xfrm>
          <a:prstGeom prst="rect">
            <a:avLst/>
          </a:prstGeom>
        </p:spPr>
      </p:pic>
      <p:pic>
        <p:nvPicPr>
          <p:cNvPr id="2" name="Picture 1" descr="A screenshot of a graph&#10;&#10;Description automatically generated">
            <a:extLst>
              <a:ext uri="{FF2B5EF4-FFF2-40B4-BE49-F238E27FC236}">
                <a16:creationId xmlns:a16="http://schemas.microsoft.com/office/drawing/2014/main" id="{95963889-55DE-DDC4-1256-A4366ACCCA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344" y="45557"/>
            <a:ext cx="10983310" cy="574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989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55;p1">
            <a:extLst>
              <a:ext uri="{FF2B5EF4-FFF2-40B4-BE49-F238E27FC236}">
                <a16:creationId xmlns:a16="http://schemas.microsoft.com/office/drawing/2014/main" id="{CA8F62F5-1383-CF72-E1C5-16AC453C6F7A}"/>
              </a:ext>
            </a:extLst>
          </p:cNvPr>
          <p:cNvSpPr txBox="1">
            <a:spLocks noGrp="1"/>
          </p:cNvSpPr>
          <p:nvPr/>
        </p:nvSpPr>
        <p:spPr>
          <a:xfrm>
            <a:off x="614962" y="4585469"/>
            <a:ext cx="7988424" cy="541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C78"/>
              </a:buClr>
              <a:buSzPts val="3500"/>
              <a:buFont typeface="Arial"/>
              <a:buNone/>
              <a:defRPr sz="3500" b="1" i="0" u="none" strike="noStrike" cap="none">
                <a:solidFill>
                  <a:srgbClr val="003C7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ct val="100000"/>
            </a:pPr>
            <a:r>
              <a:rPr lang="cs-CZ" err="1"/>
              <a:t>Tourdata</a:t>
            </a:r>
            <a:r>
              <a:rPr lang="cs-CZ"/>
              <a:t> a výzkumy</a:t>
            </a:r>
          </a:p>
        </p:txBody>
      </p:sp>
      <p:sp>
        <p:nvSpPr>
          <p:cNvPr id="6" name="Google Shape;357;p1">
            <a:extLst>
              <a:ext uri="{FF2B5EF4-FFF2-40B4-BE49-F238E27FC236}">
                <a16:creationId xmlns:a16="http://schemas.microsoft.com/office/drawing/2014/main" id="{2CE29FD0-42AB-5F85-1C7F-3C625FD9EFAB}"/>
              </a:ext>
            </a:extLst>
          </p:cNvPr>
          <p:cNvSpPr txBox="1">
            <a:spLocks noGrp="1"/>
          </p:cNvSpPr>
          <p:nvPr/>
        </p:nvSpPr>
        <p:spPr>
          <a:xfrm>
            <a:off x="614962" y="5244103"/>
            <a:ext cx="7992888" cy="4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E6001E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E6001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ctr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cs-CZ"/>
              <a:t>Institut turismu</a:t>
            </a:r>
          </a:p>
        </p:txBody>
      </p:sp>
      <p:pic>
        <p:nvPicPr>
          <p:cNvPr id="8" name="Obrázek 7" descr="C:\Users\b_koudelova\Desktop\Map_dots.png">
            <a:extLst>
              <a:ext uri="{FF2B5EF4-FFF2-40B4-BE49-F238E27FC236}">
                <a16:creationId xmlns:a16="http://schemas.microsoft.com/office/drawing/2014/main" id="{32DB91CB-59A0-881F-A585-81DD455EA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236" y="814505"/>
            <a:ext cx="5333529" cy="3065286"/>
          </a:xfrm>
          <a:prstGeom prst="rect">
            <a:avLst/>
          </a:prstGeom>
        </p:spPr>
      </p:pic>
      <p:pic>
        <p:nvPicPr>
          <p:cNvPr id="9" name="Obrázek 8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3823BD1-CDD4-8FA6-DAEB-7369705AE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3" name="Znak minus 2">
            <a:extLst>
              <a:ext uri="{FF2B5EF4-FFF2-40B4-BE49-F238E27FC236}">
                <a16:creationId xmlns:a16="http://schemas.microsoft.com/office/drawing/2014/main" id="{51ACD0B0-9ADD-4452-63B7-5422747E5454}"/>
              </a:ext>
            </a:extLst>
          </p:cNvPr>
          <p:cNvSpPr/>
          <p:nvPr/>
        </p:nvSpPr>
        <p:spPr>
          <a:xfrm>
            <a:off x="-1667680" y="5896625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848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8A101-F788-ACC9-BDA6-C549619CE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5E94E8-0604-DEEE-2FAA-AC73D04EA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3934"/>
          </a:xfrm>
        </p:spPr>
        <p:txBody>
          <a:bodyPr/>
          <a:lstStyle/>
          <a:p>
            <a:r>
              <a:rPr lang="cs-CZ" b="1" dirty="0">
                <a:solidFill>
                  <a:srgbClr val="003C78"/>
                </a:solidFill>
                <a:latin typeface="Arial"/>
                <a:cs typeface="Arial"/>
              </a:rPr>
              <a:t>Nové kategorie</a:t>
            </a:r>
            <a:endParaRPr lang="cs-CZ" b="1" dirty="0">
              <a:solidFill>
                <a:srgbClr val="003C78"/>
              </a:solidFill>
              <a:latin typeface="Arial"/>
            </a:endParaRPr>
          </a:p>
        </p:txBody>
      </p:sp>
      <p:pic>
        <p:nvPicPr>
          <p:cNvPr id="4" name="Content Placeholder 3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F70C55B0-DDF2-76D0-69D5-D7B2574D00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2272" y="1442935"/>
            <a:ext cx="2600325" cy="4133850"/>
          </a:xfrm>
        </p:spPr>
      </p:pic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C68A03B-A47C-CC50-4924-3F435BE8E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91FA08F3-3968-1DBE-2049-EF2D2781D873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5" descr="A white background with blue text&#10;&#10;Description automatically generated">
            <a:extLst>
              <a:ext uri="{FF2B5EF4-FFF2-40B4-BE49-F238E27FC236}">
                <a16:creationId xmlns:a16="http://schemas.microsoft.com/office/drawing/2014/main" id="{F41D20EA-4B56-4451-32D5-98E3DB308B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2946" y="362916"/>
            <a:ext cx="2095500" cy="5314950"/>
          </a:xfrm>
          <a:prstGeom prst="rect">
            <a:avLst/>
          </a:prstGeom>
        </p:spPr>
      </p:pic>
      <p:pic>
        <p:nvPicPr>
          <p:cNvPr id="7" name="Picture 6" descr="A close up of a white background&#10;&#10;Description automatically generated">
            <a:extLst>
              <a:ext uri="{FF2B5EF4-FFF2-40B4-BE49-F238E27FC236}">
                <a16:creationId xmlns:a16="http://schemas.microsoft.com/office/drawing/2014/main" id="{6535EDB0-1BAA-F07A-5255-C72868CDAA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4890" y="3409398"/>
            <a:ext cx="1657350" cy="2247900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6EBAA70-858A-01F8-1266-9A7684D6BA9B}"/>
              </a:ext>
            </a:extLst>
          </p:cNvPr>
          <p:cNvCxnSpPr/>
          <p:nvPr/>
        </p:nvCxnSpPr>
        <p:spPr>
          <a:xfrm>
            <a:off x="3175415" y="4196935"/>
            <a:ext cx="1069008" cy="8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DAD52ED2-1C16-6011-C6B4-087B4B4FAFFE}"/>
              </a:ext>
            </a:extLst>
          </p:cNvPr>
          <p:cNvSpPr/>
          <p:nvPr/>
        </p:nvSpPr>
        <p:spPr>
          <a:xfrm>
            <a:off x="4293437" y="3258532"/>
            <a:ext cx="1833217" cy="248478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B3143FF-7989-4074-C12A-A655092D8825}"/>
              </a:ext>
            </a:extLst>
          </p:cNvPr>
          <p:cNvSpPr/>
          <p:nvPr/>
        </p:nvSpPr>
        <p:spPr>
          <a:xfrm>
            <a:off x="6899698" y="365141"/>
            <a:ext cx="2197652" cy="54002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53C1111-16CF-DD96-B6D3-1AABF9209910}"/>
              </a:ext>
            </a:extLst>
          </p:cNvPr>
          <p:cNvCxnSpPr>
            <a:cxnSpLocks/>
          </p:cNvCxnSpPr>
          <p:nvPr/>
        </p:nvCxnSpPr>
        <p:spPr>
          <a:xfrm>
            <a:off x="1982719" y="1712152"/>
            <a:ext cx="4861127" cy="673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4" name="Picture 13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7540B1E6-8D38-63DF-9275-41665EB31D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6690" y="5964621"/>
            <a:ext cx="775138" cy="762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A329AE8-336E-0706-E9CC-CFCA0BD00486}"/>
              </a:ext>
            </a:extLst>
          </p:cNvPr>
          <p:cNvSpPr txBox="1"/>
          <p:nvPr/>
        </p:nvSpPr>
        <p:spPr>
          <a:xfrm>
            <a:off x="1251388" y="6148551"/>
            <a:ext cx="48774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Tourdata.cz</a:t>
            </a:r>
          </a:p>
        </p:txBody>
      </p:sp>
    </p:spTree>
    <p:extLst>
      <p:ext uri="{BB962C8B-B14F-4D97-AF65-F5344CB8AC3E}">
        <p14:creationId xmlns:p14="http://schemas.microsoft.com/office/powerpoint/2010/main" val="866985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3E8DD-BE9D-C6BC-7CDC-DBC8FEF71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D1A179-01F1-016D-9422-F353507FF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3934"/>
          </a:xfrm>
        </p:spPr>
        <p:txBody>
          <a:bodyPr/>
          <a:lstStyle/>
          <a:p>
            <a:r>
              <a:rPr lang="cs-CZ" b="1" dirty="0">
                <a:solidFill>
                  <a:srgbClr val="003C78"/>
                </a:solidFill>
                <a:latin typeface="Arial"/>
                <a:cs typeface="Arial"/>
              </a:rPr>
              <a:t>Vyhledávaní</a:t>
            </a:r>
            <a:endParaRPr lang="cs-CZ" b="1" dirty="0">
              <a:solidFill>
                <a:srgbClr val="003C78"/>
              </a:solidFill>
              <a:latin typeface="Arial"/>
            </a:endParaRPr>
          </a:p>
        </p:txBody>
      </p:sp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E3A62611-5E83-A3AA-87D0-B227FC7FEA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ED36D000-6AC9-AF38-8AF0-54DC9AADA929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13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C0C7D224-9F2E-9E7F-20C9-C8E216BA5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690" y="5964621"/>
            <a:ext cx="775138" cy="762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CA21E82-37CD-37A5-ED77-C7244F9B08A7}"/>
              </a:ext>
            </a:extLst>
          </p:cNvPr>
          <p:cNvSpPr txBox="1"/>
          <p:nvPr/>
        </p:nvSpPr>
        <p:spPr>
          <a:xfrm>
            <a:off x="1251388" y="6148551"/>
            <a:ext cx="48774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Tourdata.cz</a:t>
            </a:r>
          </a:p>
        </p:txBody>
      </p:sp>
      <p:pic>
        <p:nvPicPr>
          <p:cNvPr id="4" name="Obrázek 3" descr="Obsah obrázku text, počítač, snímek obrazovky, Webové stránky&#10;&#10;Popis byl vytvořen automaticky">
            <a:extLst>
              <a:ext uri="{FF2B5EF4-FFF2-40B4-BE49-F238E27FC236}">
                <a16:creationId xmlns:a16="http://schemas.microsoft.com/office/drawing/2014/main" id="{3046A2FA-F6A1-5C9C-4552-EC3761C5D5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614" y="0"/>
            <a:ext cx="49444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3540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29CFB-5540-3CDC-E86B-4A860792E06B}"/>
              </a:ext>
            </a:extLst>
          </p:cNvPr>
          <p:cNvSpPr txBox="1"/>
          <p:nvPr/>
        </p:nvSpPr>
        <p:spPr>
          <a:xfrm>
            <a:off x="1028043" y="6201103"/>
            <a:ext cx="67299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Aktuální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obsazenost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její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predikce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,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ceny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ubytování</a:t>
            </a:r>
            <a:endParaRPr lang="en-US" i="1">
              <a:solidFill>
                <a:srgbClr val="003C78"/>
              </a:solidFill>
              <a:latin typeface="Arial"/>
              <a:ea typeface="+mn-lt"/>
              <a:cs typeface="+mn-lt"/>
            </a:endParaRPr>
          </a:p>
        </p:txBody>
      </p:sp>
      <p:pic>
        <p:nvPicPr>
          <p:cNvPr id="2" name="Picture 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13F72DDD-08A1-5C9E-AFBB-455DC8B92B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172" y="6004034"/>
            <a:ext cx="722587" cy="762000"/>
          </a:xfrm>
          <a:prstGeom prst="rect">
            <a:avLst/>
          </a:prstGeom>
        </p:spPr>
      </p:pic>
      <p:pic>
        <p:nvPicPr>
          <p:cNvPr id="6" name="Picture 5" descr="A screenshot of a graph&#10;&#10;Description automatically generated">
            <a:extLst>
              <a:ext uri="{FF2B5EF4-FFF2-40B4-BE49-F238E27FC236}">
                <a16:creationId xmlns:a16="http://schemas.microsoft.com/office/drawing/2014/main" id="{FB459518-8C30-D5AF-2DAC-75286A3F03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310" y="164396"/>
            <a:ext cx="10812518" cy="5557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61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29CFB-5540-3CDC-E86B-4A860792E06B}"/>
              </a:ext>
            </a:extLst>
          </p:cNvPr>
          <p:cNvSpPr txBox="1"/>
          <p:nvPr/>
        </p:nvSpPr>
        <p:spPr>
          <a:xfrm>
            <a:off x="1028043" y="6201103"/>
            <a:ext cx="48774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Hodnocení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atrakcí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hotelů</a:t>
            </a:r>
            <a:endParaRPr lang="en-US" i="1">
              <a:solidFill>
                <a:srgbClr val="003C78"/>
              </a:solidFill>
              <a:latin typeface="Arial"/>
              <a:ea typeface="+mn-lt"/>
              <a:cs typeface="+mn-lt"/>
            </a:endParaRPr>
          </a:p>
        </p:txBody>
      </p:sp>
      <p:pic>
        <p:nvPicPr>
          <p:cNvPr id="3" name="Picture 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07098334-B6F1-DDC2-34AF-0495D3A0A2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34" y="6004034"/>
            <a:ext cx="735725" cy="762000"/>
          </a:xfrm>
          <a:prstGeom prst="rect">
            <a:avLst/>
          </a:prstGeom>
        </p:spPr>
      </p:pic>
      <p:pic>
        <p:nvPicPr>
          <p:cNvPr id="4" name="Picture 3" descr="A screenshot of a hotel&#10;&#10;Description automatically generated">
            <a:extLst>
              <a:ext uri="{FF2B5EF4-FFF2-40B4-BE49-F238E27FC236}">
                <a16:creationId xmlns:a16="http://schemas.microsoft.com/office/drawing/2014/main" id="{D9126170-8FB6-1867-5E79-1B11D0BCAF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862" y="83190"/>
            <a:ext cx="10576035" cy="570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661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29CFB-5540-3CDC-E86B-4A860792E06B}"/>
              </a:ext>
            </a:extLst>
          </p:cNvPr>
          <p:cNvSpPr txBox="1"/>
          <p:nvPr/>
        </p:nvSpPr>
        <p:spPr>
          <a:xfrm>
            <a:off x="1028043" y="6201103"/>
            <a:ext cx="48774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Hodnocení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atrakcí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hotelů</a:t>
            </a:r>
            <a:endParaRPr lang="en-US" i="1">
              <a:solidFill>
                <a:srgbClr val="003C78"/>
              </a:solidFill>
              <a:latin typeface="Arial"/>
              <a:ea typeface="+mn-lt"/>
              <a:cs typeface="+mn-lt"/>
            </a:endParaRPr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5B1E2EC9-D106-7BB5-D10E-4F256D6C3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931" y="84287"/>
            <a:ext cx="10681138" cy="5585840"/>
          </a:xfrm>
          <a:prstGeom prst="rect">
            <a:avLst/>
          </a:prstGeom>
        </p:spPr>
      </p:pic>
      <p:pic>
        <p:nvPicPr>
          <p:cNvPr id="3" name="Picture 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07098334-B6F1-DDC2-34AF-0495D3A0A2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034" y="6004034"/>
            <a:ext cx="735725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0814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29CFB-5540-3CDC-E86B-4A860792E06B}"/>
              </a:ext>
            </a:extLst>
          </p:cNvPr>
          <p:cNvSpPr txBox="1"/>
          <p:nvPr/>
        </p:nvSpPr>
        <p:spPr>
          <a:xfrm>
            <a:off x="1028043" y="6201103"/>
            <a:ext cx="60992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Návštěvnost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turistických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cílů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2022: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Zlínský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kraj</a:t>
            </a:r>
            <a:endParaRPr lang="en-US" i="1">
              <a:solidFill>
                <a:srgbClr val="003C78"/>
              </a:solidFill>
              <a:latin typeface="Arial"/>
              <a:ea typeface="+mn-lt"/>
              <a:cs typeface="+mn-lt"/>
            </a:endParaRPr>
          </a:p>
        </p:txBody>
      </p:sp>
      <p:pic>
        <p:nvPicPr>
          <p:cNvPr id="6" name="Picture 5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EC6E88CC-B222-EB43-C89C-B0C2275B6B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34" y="6004034"/>
            <a:ext cx="788276" cy="762000"/>
          </a:xfrm>
          <a:prstGeom prst="rect">
            <a:avLst/>
          </a:prstGeom>
        </p:spPr>
      </p:pic>
      <p:pic>
        <p:nvPicPr>
          <p:cNvPr id="3" name="Obrázek 2" descr="Obsah obrázku text, snímek obrazovky, Písmo, číslo&#10;&#10;Popis se vygeneroval automaticky.">
            <a:extLst>
              <a:ext uri="{FF2B5EF4-FFF2-40B4-BE49-F238E27FC236}">
                <a16:creationId xmlns:a16="http://schemas.microsoft.com/office/drawing/2014/main" id="{ADF5BD18-84B3-4B3A-0A7F-393486C1CC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25" y="46118"/>
            <a:ext cx="10201275" cy="572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01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29CFB-5540-3CDC-E86B-4A860792E06B}"/>
              </a:ext>
            </a:extLst>
          </p:cNvPr>
          <p:cNvSpPr txBox="1"/>
          <p:nvPr/>
        </p:nvSpPr>
        <p:spPr>
          <a:xfrm>
            <a:off x="1028043" y="6201103"/>
            <a:ext cx="69926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HUZ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Karlovarského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kraje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lázeňské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ubytovací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zařízení</a:t>
            </a:r>
            <a:endParaRPr lang="en-US" i="1">
              <a:solidFill>
                <a:srgbClr val="003C78"/>
              </a:solidFill>
              <a:latin typeface="Arial"/>
              <a:ea typeface="+mn-lt"/>
              <a:cs typeface="+mn-lt"/>
            </a:endParaRPr>
          </a:p>
        </p:txBody>
      </p:sp>
      <p:pic>
        <p:nvPicPr>
          <p:cNvPr id="2" name="Picture 1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C3473373-7521-B07A-0C67-4A61BA7639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34" y="5990896"/>
            <a:ext cx="801414" cy="775138"/>
          </a:xfrm>
          <a:prstGeom prst="rect">
            <a:avLst/>
          </a:prstGeom>
        </p:spPr>
      </p:pic>
      <p:pic>
        <p:nvPicPr>
          <p:cNvPr id="3" name="Picture 2" descr="A screenshot of a graph&#10;&#10;Description automatically generated">
            <a:extLst>
              <a:ext uri="{FF2B5EF4-FFF2-40B4-BE49-F238E27FC236}">
                <a16:creationId xmlns:a16="http://schemas.microsoft.com/office/drawing/2014/main" id="{DA27591D-6214-7326-BA92-CF1D7E8C3B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552" y="82791"/>
            <a:ext cx="11338035" cy="568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7438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4076B-AD39-3E52-6D2B-E4EC558992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7C5DBA6-691A-9120-99DB-554FDDBEB2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BB4A1A30-D529-6E4F-7F1E-ED07C9B9A05D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8829CFB-5540-3CDC-E86B-4A860792E06B}"/>
              </a:ext>
            </a:extLst>
          </p:cNvPr>
          <p:cNvSpPr txBox="1"/>
          <p:nvPr/>
        </p:nvSpPr>
        <p:spPr>
          <a:xfrm>
            <a:off x="1028043" y="6201103"/>
            <a:ext cx="851666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- 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Tracking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domácího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příjezdového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cestovního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ruchu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a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iritace</a:t>
            </a:r>
            <a:r>
              <a:rPr lang="en-US" i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US" i="1" err="1">
                <a:solidFill>
                  <a:srgbClr val="003C78"/>
                </a:solidFill>
                <a:latin typeface="Arial"/>
                <a:ea typeface="+mn-lt"/>
                <a:cs typeface="+mn-lt"/>
              </a:rPr>
              <a:t>rezidentů</a:t>
            </a:r>
            <a:endParaRPr lang="en-US" i="1">
              <a:solidFill>
                <a:srgbClr val="003C78"/>
              </a:solidFill>
              <a:latin typeface="Arial"/>
              <a:ea typeface="+mn-lt"/>
              <a:cs typeface="+mn-lt"/>
            </a:endParaRPr>
          </a:p>
        </p:txBody>
      </p:sp>
      <p:pic>
        <p:nvPicPr>
          <p:cNvPr id="4" name="Picture 3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D41097B7-C37F-E1B1-85E5-7F688A34A2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345" y="5990896"/>
            <a:ext cx="801414" cy="775138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32F6DEA8-4D60-4A4E-F2D2-69A0E44C18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551" y="77141"/>
            <a:ext cx="10576035" cy="569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535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8A101-F788-ACC9-BDA6-C549619CE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5E94E8-0604-DEEE-2FAA-AC73D04EA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33934"/>
          </a:xfrm>
        </p:spPr>
        <p:txBody>
          <a:bodyPr/>
          <a:lstStyle/>
          <a:p>
            <a:r>
              <a:rPr lang="cs-CZ" b="1" dirty="0">
                <a:solidFill>
                  <a:srgbClr val="003C78"/>
                </a:solidFill>
                <a:latin typeface="Arial"/>
                <a:cs typeface="Arial"/>
              </a:rPr>
              <a:t>Pro školy a DMO</a:t>
            </a:r>
            <a:endParaRPr lang="en-US" b="1" dirty="0">
              <a:ea typeface="Calibri Light"/>
              <a:cs typeface="Calibri Light"/>
            </a:endParaRPr>
          </a:p>
        </p:txBody>
      </p:sp>
      <p:pic>
        <p:nvPicPr>
          <p:cNvPr id="5" name="Obrázek 4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AC68A03B-A47C-CC50-4924-3F435BE8ED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9" name="Znak minus 8">
            <a:extLst>
              <a:ext uri="{FF2B5EF4-FFF2-40B4-BE49-F238E27FC236}">
                <a16:creationId xmlns:a16="http://schemas.microsoft.com/office/drawing/2014/main" id="{91FA08F3-3968-1DBE-2049-EF2D2781D873}"/>
              </a:ext>
            </a:extLst>
          </p:cNvPr>
          <p:cNvSpPr/>
          <p:nvPr/>
        </p:nvSpPr>
        <p:spPr>
          <a:xfrm>
            <a:off x="-1667680" y="5766739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13" descr="A screenshot of a web page&#10;&#10;Description automatically generated">
            <a:extLst>
              <a:ext uri="{FF2B5EF4-FFF2-40B4-BE49-F238E27FC236}">
                <a16:creationId xmlns:a16="http://schemas.microsoft.com/office/drawing/2014/main" id="{42CE8210-9406-9B59-1919-7CEA99AB67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12" b="-380"/>
          <a:stretch/>
        </p:blipFill>
        <p:spPr>
          <a:xfrm>
            <a:off x="426696" y="1600242"/>
            <a:ext cx="5913645" cy="319580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C126E56-D4C6-03E1-DB51-203C7F073E2C}"/>
              </a:ext>
            </a:extLst>
          </p:cNvPr>
          <p:cNvSpPr txBox="1"/>
          <p:nvPr/>
        </p:nvSpPr>
        <p:spPr>
          <a:xfrm>
            <a:off x="1251388" y="6148551"/>
            <a:ext cx="48774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Tourdata</a:t>
            </a:r>
            <a:r>
              <a:rPr lang="en-US" i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 – Pro </a:t>
            </a:r>
            <a:r>
              <a:rPr lang="en-US" i="1" err="1">
                <a:solidFill>
                  <a:srgbClr val="003C78"/>
                </a:solidFill>
                <a:latin typeface="Arial"/>
                <a:ea typeface="Calibri"/>
                <a:cs typeface="Calibri"/>
              </a:rPr>
              <a:t>školy</a:t>
            </a:r>
          </a:p>
        </p:txBody>
      </p:sp>
      <p:pic>
        <p:nvPicPr>
          <p:cNvPr id="20" name="Picture 19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337FF607-6DE6-0800-5F24-0D9589B1C0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966" y="5951482"/>
            <a:ext cx="775139" cy="77513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DF1E119-1B7C-BE05-8532-D8E31FD3C5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9442" y="752964"/>
            <a:ext cx="5562558" cy="404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220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B2285-347D-D128-DF31-BD301F8D8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55;p1">
            <a:extLst>
              <a:ext uri="{FF2B5EF4-FFF2-40B4-BE49-F238E27FC236}">
                <a16:creationId xmlns:a16="http://schemas.microsoft.com/office/drawing/2014/main" id="{21A51A16-9352-7BB6-7110-24B5F9D600EC}"/>
              </a:ext>
            </a:extLst>
          </p:cNvPr>
          <p:cNvSpPr txBox="1">
            <a:spLocks noGrp="1"/>
          </p:cNvSpPr>
          <p:nvPr/>
        </p:nvSpPr>
        <p:spPr>
          <a:xfrm>
            <a:off x="614962" y="4585469"/>
            <a:ext cx="7988424" cy="541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C78"/>
              </a:buClr>
              <a:buSzPts val="3500"/>
              <a:buFont typeface="Arial"/>
              <a:buNone/>
              <a:defRPr sz="3500" b="1" i="0" u="none" strike="noStrike" cap="none">
                <a:solidFill>
                  <a:srgbClr val="003C7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ct val="100000"/>
            </a:pPr>
            <a:r>
              <a:rPr lang="sk-SK" dirty="0"/>
              <a:t>D</a:t>
            </a:r>
            <a:r>
              <a:rPr lang="cs-CZ" dirty="0" err="1"/>
              <a:t>ěkuji</a:t>
            </a:r>
            <a:r>
              <a:rPr lang="cs-CZ" dirty="0"/>
              <a:t> za pozornost!</a:t>
            </a:r>
          </a:p>
        </p:txBody>
      </p:sp>
      <p:pic>
        <p:nvPicPr>
          <p:cNvPr id="8" name="Obrázek 7" descr="C:\Users\b_koudelova\Desktop\Map_dots.png">
            <a:extLst>
              <a:ext uri="{FF2B5EF4-FFF2-40B4-BE49-F238E27FC236}">
                <a16:creationId xmlns:a16="http://schemas.microsoft.com/office/drawing/2014/main" id="{C9B9B9CC-9F41-A2AD-2AAD-ABF99281E0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3236" y="814505"/>
            <a:ext cx="5333529" cy="3065286"/>
          </a:xfrm>
          <a:prstGeom prst="rect">
            <a:avLst/>
          </a:prstGeom>
        </p:spPr>
      </p:pic>
      <p:pic>
        <p:nvPicPr>
          <p:cNvPr id="9" name="Obrázek 8" descr="Obsah obrázku Písmo, Grafika, text, grafický design&#10;&#10;Popis se vygeneroval automaticky.">
            <a:extLst>
              <a:ext uri="{FF2B5EF4-FFF2-40B4-BE49-F238E27FC236}">
                <a16:creationId xmlns:a16="http://schemas.microsoft.com/office/drawing/2014/main" id="{18B47CA2-D4BE-52F1-B6BC-A85792ADD9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9110" y="6093694"/>
            <a:ext cx="2361261" cy="474983"/>
          </a:xfrm>
          <a:prstGeom prst="rect">
            <a:avLst/>
          </a:prstGeom>
        </p:spPr>
      </p:pic>
      <p:sp>
        <p:nvSpPr>
          <p:cNvPr id="3" name="Znak minus 2">
            <a:extLst>
              <a:ext uri="{FF2B5EF4-FFF2-40B4-BE49-F238E27FC236}">
                <a16:creationId xmlns:a16="http://schemas.microsoft.com/office/drawing/2014/main" id="{F7EE5197-BAF3-17C1-2A5B-DCDD3E7970C2}"/>
              </a:ext>
            </a:extLst>
          </p:cNvPr>
          <p:cNvSpPr/>
          <p:nvPr/>
        </p:nvSpPr>
        <p:spPr>
          <a:xfrm>
            <a:off x="-1667680" y="5896625"/>
            <a:ext cx="15534195" cy="19638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2597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80e4e72-07bf-416d-bf20-cc715e0245ed">
      <Terms xmlns="http://schemas.microsoft.com/office/infopath/2007/PartnerControls"/>
    </lcf76f155ced4ddcb4097134ff3c332f>
    <TaxCatchAll xmlns="221f425c-cf4b-437d-a8de-47a569f77b07" xsi:nil="true"/>
    <SharedWithUsers xmlns="221f425c-cf4b-437d-a8de-47a569f77b07">
      <UserInfo>
        <DisplayName>Králiková Andrea</DisplayName>
        <AccountId>195</AccountId>
        <AccountType/>
      </UserInfo>
      <UserInfo>
        <DisplayName>Janeček Petr</DisplayName>
        <AccountId>56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FADCACFAA2EAA4AB2185E7CA2271077" ma:contentTypeVersion="18" ma:contentTypeDescription="Create a new document." ma:contentTypeScope="" ma:versionID="9e6ef29318980a86466da832e3032491">
  <xsd:schema xmlns:xsd="http://www.w3.org/2001/XMLSchema" xmlns:xs="http://www.w3.org/2001/XMLSchema" xmlns:p="http://schemas.microsoft.com/office/2006/metadata/properties" xmlns:ns2="080e4e72-07bf-416d-bf20-cc715e0245ed" xmlns:ns3="221f425c-cf4b-437d-a8de-47a569f77b07" targetNamespace="http://schemas.microsoft.com/office/2006/metadata/properties" ma:root="true" ma:fieldsID="1d94acbdb331a6efcf59e19c11ba8fc6" ns2:_="" ns3:_="">
    <xsd:import namespace="080e4e72-07bf-416d-bf20-cc715e0245ed"/>
    <xsd:import namespace="221f425c-cf4b-437d-a8de-47a569f77b0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0e4e72-07bf-416d-bf20-cc715e0245e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e103a7e-7c6f-4637-b287-c1719d6538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1f425c-cf4b-437d-a8de-47a569f77b0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c546744-d1f7-4c6a-92ab-55cb39f2be7f}" ma:internalName="TaxCatchAll" ma:showField="CatchAllData" ma:web="221f425c-cf4b-437d-a8de-47a569f77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E54DC47-C0C9-428B-973B-65C3ADEB80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21C2E0-7946-49F7-84E8-C97CD39B2A7C}">
  <ds:schemaRefs>
    <ds:schemaRef ds:uri="221f425c-cf4b-437d-a8de-47a569f77b07"/>
    <ds:schemaRef ds:uri="http://schemas.microsoft.com/office/2006/metadata/properties"/>
    <ds:schemaRef ds:uri="080e4e72-07bf-416d-bf20-cc715e0245ed"/>
    <ds:schemaRef ds:uri="http://www.w3.org/XML/1998/namespace"/>
    <ds:schemaRef ds:uri="http://purl.org/dc/elements/1.1/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7AFDD43-EE54-415E-839A-2D1BC4FAAF76}">
  <ds:schemaRefs>
    <ds:schemaRef ds:uri="080e4e72-07bf-416d-bf20-cc715e0245ed"/>
    <ds:schemaRef ds:uri="221f425c-cf4b-437d-a8de-47a569f77b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374</Words>
  <Application>Microsoft Office PowerPoint</Application>
  <PresentationFormat>Širokoúhlá obrazovka</PresentationFormat>
  <Paragraphs>55</Paragraphs>
  <Slides>19</Slides>
  <Notes>11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Motiv systému Office</vt:lpstr>
      <vt:lpstr>Prezentace aplikace PowerPoint</vt:lpstr>
      <vt:lpstr>Marketingová témata 2017-2025</vt:lpstr>
      <vt:lpstr>Hlavní komunikační téma: Aktivní odpočinek a relax</vt:lpstr>
      <vt:lpstr>Unexpected Wellbeing</vt:lpstr>
      <vt:lpstr>Prezentace aplikace PowerPoint</vt:lpstr>
      <vt:lpstr>Zlínský kraj, HUZ 2023</vt:lpstr>
      <vt:lpstr>Prezentace aplikace PowerPoint</vt:lpstr>
      <vt:lpstr>Prezentace aplikace PowerPoint</vt:lpstr>
      <vt:lpstr>Prezentace aplikace PowerPoint</vt:lpstr>
      <vt:lpstr>Nové kategorie</vt:lpstr>
      <vt:lpstr>Vyhledávaní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Pro školy a DMO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>Janeček Petr</cp:lastModifiedBy>
  <cp:revision>2</cp:revision>
  <dcterms:created xsi:type="dcterms:W3CDTF">2024-02-15T14:14:16Z</dcterms:created>
  <dcterms:modified xsi:type="dcterms:W3CDTF">2024-02-26T11:49:24Z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0x010100DFADCACFAA2EAA4AB2185E7CA2271077</vt:lpwstr>
  </property>
  <property fmtid="{D5CDD505-2E9C-101B-9397-08002B2CF9AE}" pid="3" name="MediaServiceImageTags">
    <vt:lpwstr/>
  </property>
</Properties>
</file>