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60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727" autoAdjust="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EDFBCE-0762-A863-9708-743BFC631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E022AAF-9DF9-BA48-A313-2CC5168640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19AA22-00BE-BD10-0B94-980C1E8D4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70E9FA-949D-E56D-01DD-C7879802A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E89B68-75E1-C683-5DF5-A0CC5A66E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608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F3E1BE-37BE-33A9-F775-BB7679B4E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ECC907-D796-EFC6-86E8-E63057A584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4493D9-4EF6-EDB7-31EB-F797AB954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26C59F-F07C-094D-0CF4-AA2160706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E9A116-7932-DBA6-8062-4EEBEEC56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865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C5CD59-6BCE-BE23-00BC-6DB9CA314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BF2C30-7E91-6716-29DB-03E4D659E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DCFC71-31EE-B45F-44DC-DC8A9F58F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4B16535-695F-46AB-E9D1-16EC2F3C5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2B83F7-D9D3-2BE2-F725-C08395B7F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709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94CB3A-BDDE-D319-5956-82D08302A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47D675F-A0D8-3615-BA14-84FE377369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08E3912-E1C9-10D5-30A1-BC675504F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CCF6525-B743-D2A1-9DEA-8171D27AB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898BDF0-F096-AAE0-C040-77B12AD4D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1D2D5CE-28E2-E5BA-9C4E-C286BCD1D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68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9E58A7-735C-B23F-E377-0025AE31E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BDC1975-0B20-79CE-9E71-C5A0E55A69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3414B70-EF50-A02E-9B59-B90E3016E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78D3012-CFE8-0F55-2883-56A2E3B456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980923C-8548-2057-3A70-3CAFF0909E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F6CEEFC-C698-C7CB-BF87-BB47419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46082F4-2E99-6E65-89FB-2D9EAF784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CBDB847-EAFE-12A4-A749-58E382FC5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4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A865F7-1DB1-C74F-6B11-8DFED228F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E3F5218-0B1D-4725-C8BF-B0FC13F08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72CA264-410B-E673-EE14-9D26148B0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BFE2051-4E86-663D-0696-CC771C76B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060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5FB9F43-83D6-A319-C2B6-FCB3785D3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FFAFCEB-8F6F-A121-E0BE-46DCE2E8C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C7F9331-48D8-B809-383F-66E2B0B9C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902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0A35F2-F2B3-AF61-2827-B4DB80F6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DDBC58-A734-55A4-EA38-68734762A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951C68F-F548-ACAD-654D-F043F5794F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27FC266-2451-4D5C-A10E-C6E9A2361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C641FAA-4705-2A82-6A5A-6CF8548CA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51D515E-74A6-75D4-E1BA-CB6E01E3E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652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4DEE0E-DFD5-74AC-59BA-824122F8A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FAC9389-168D-475A-DFF4-1F73925836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79CD402-C961-FB28-57C3-6F734AAD0A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F113E88-51AB-AF32-D8F0-B71DA6978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973B11E-C243-483F-A9E3-5F9277E9F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E2E53C3-0FCE-CE63-80D2-D86BA3435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99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E3EC2C-341F-0237-1802-3F7D390CB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D00B371-CBC8-FE81-8195-B124C32AFE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E7D5DCF-8D05-6810-0B95-989BB6B4F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CFD1221-6EC2-9E20-838F-4BE6ED366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9E8FCB-F194-3C2D-283A-EFC8D4CD9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839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9C934F0-C16A-CA1F-A9E9-6CC4559ACE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47C5210-8C54-D56B-74D4-85AAA65AD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2BF47B-B113-669E-9929-882AB12E4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8EB166-7C73-ACA2-4AF7-95FA7AEB2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96E434A-4888-27A5-F022-2628F3C9F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19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2200AB7-5844-2BA3-828E-8DAE481E2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B547A92-7387-B2CF-AEBE-66B6017BE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CFE5F9-4637-83F0-0AE6-D749DBD311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0155E5-DECF-0E5C-87B7-4767736EBB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D0989F-5B1C-6C5B-61EE-9E8228DA0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919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baobabtrails@gmail.com" TargetMode="External"/><Relationship Id="rId2" Type="http://schemas.openxmlformats.org/officeDocument/2006/relationships/hyperlink" Target="http://www.baobabtrails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E4E265-0A28-FA2B-B6ED-FBFC236F0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620" y="1122363"/>
            <a:ext cx="9686441" cy="721935"/>
          </a:xfrm>
        </p:spPr>
        <p:txBody>
          <a:bodyPr>
            <a:normAutofit/>
          </a:bodyPr>
          <a:lstStyle/>
          <a:p>
            <a:r>
              <a:rPr lang="cs-CZ" sz="3200" b="1" dirty="0"/>
              <a:t>UDRŽITELNÉ A SPOLEČENSKY ODPOVĚDNÉ REGIONY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FAD5B08-AEDA-59B4-8F7D-44C120EB0F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0A7A045-5A02-1488-BBD7-FEAFFE69C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851513"/>
            <a:ext cx="8896350" cy="162877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566D9F5-0C4D-5805-DF65-DD1188700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702767"/>
            <a:ext cx="85534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29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6812"/>
            <a:ext cx="10476654" cy="3849721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/>
              <a:t>SKITOURINGOVÉ A GRAVELOVÉ TRASY VALAŠSKA</a:t>
            </a:r>
            <a:br>
              <a:rPr lang="cs-CZ" sz="4000" b="1" dirty="0"/>
            </a:br>
            <a:br>
              <a:rPr lang="cs-CZ" sz="4000" b="1" dirty="0"/>
            </a:br>
            <a:r>
              <a:rPr lang="cs-CZ" sz="2400" b="1" dirty="0"/>
              <a:t>Mgr. Roman </a:t>
            </a:r>
            <a:r>
              <a:rPr lang="cs-CZ" sz="2400" b="1" dirty="0" err="1"/>
              <a:t>Kalabus</a:t>
            </a:r>
            <a:br>
              <a:rPr lang="cs-CZ" sz="2400" b="1" dirty="0"/>
            </a:br>
            <a:br>
              <a:rPr lang="cs-CZ" sz="2400" b="1" dirty="0"/>
            </a:br>
            <a:r>
              <a:rPr lang="cs-CZ" sz="2400" b="1" dirty="0"/>
              <a:t>Destinační společnost Valašsko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  <p:pic>
        <p:nvPicPr>
          <p:cNvPr id="1028" name="Picture 4" descr="https://kampocesku.cz/jpg/galerie/velky/28310_Valassko_logo.jpg">
            <a:extLst>
              <a:ext uri="{FF2B5EF4-FFF2-40B4-BE49-F238E27FC236}">
                <a16:creationId xmlns:a16="http://schemas.microsoft.com/office/drawing/2014/main" id="{6E571B9D-0D44-421D-A565-D5A750A16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765" y="3677947"/>
            <a:ext cx="1786467" cy="112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CF31E6E-4F62-4EC0-8F91-77D65E93EE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2117" y="2146300"/>
            <a:ext cx="2114550" cy="2819400"/>
          </a:xfrm>
          <a:prstGeom prst="rect">
            <a:avLst/>
          </a:prstGeom>
        </p:spPr>
      </p:pic>
      <p:pic>
        <p:nvPicPr>
          <p:cNvPr id="1030" name="Picture 6" descr="Může jít o obrázek 1 osobě a přírodě">
            <a:extLst>
              <a:ext uri="{FF2B5EF4-FFF2-40B4-BE49-F238E27FC236}">
                <a16:creationId xmlns:a16="http://schemas.microsoft.com/office/drawing/2014/main" id="{C725DCDB-2986-40FA-875F-0C7DE879A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810" y="2098026"/>
            <a:ext cx="2874024" cy="287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262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48053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KRITÉRIA ÚSPĚŠNOSTI PRODUKTU CESTOVNÍHO RUCHU:</a:t>
            </a:r>
          </a:p>
          <a:p>
            <a:r>
              <a:rPr lang="cs-CZ" dirty="0"/>
              <a:t>ATRAKTIVITA</a:t>
            </a:r>
          </a:p>
          <a:p>
            <a:r>
              <a:rPr lang="cs-CZ" dirty="0"/>
              <a:t>UDRŽITELNOST /EKONOMICKÁ, PERSONÁLNÍ, PŘIJETÍ PRODUKTU REZIDENTY/</a:t>
            </a:r>
          </a:p>
          <a:p>
            <a:r>
              <a:rPr lang="cs-CZ" dirty="0"/>
              <a:t>REALIZOVATELNOST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034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48053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Postup tvorby produktu </a:t>
            </a:r>
            <a:r>
              <a:rPr lang="cs-CZ" dirty="0" err="1"/>
              <a:t>skitouringových</a:t>
            </a:r>
            <a:r>
              <a:rPr lang="cs-CZ" dirty="0"/>
              <a:t> tras na Valašsku:</a:t>
            </a:r>
          </a:p>
          <a:p>
            <a:r>
              <a:rPr lang="cs-CZ" dirty="0"/>
              <a:t>Jaká je motivace k tvorbě produktu</a:t>
            </a:r>
          </a:p>
          <a:p>
            <a:r>
              <a:rPr lang="cs-CZ" dirty="0"/>
              <a:t>Spolupracující subjekty v CR /je důležité pomáhat v době, kdy se ekonomicky z jakýchkoliv důvodů provozovatelům infrastruktury CR nedaří – uzávěru v době </a:t>
            </a:r>
            <a:r>
              <a:rPr lang="cs-CZ" dirty="0" err="1"/>
              <a:t>Covid</a:t>
            </a:r>
            <a:r>
              <a:rPr lang="cs-CZ" dirty="0"/>
              <a:t> epidemie/</a:t>
            </a:r>
          </a:p>
          <a:p>
            <a:r>
              <a:rPr lang="cs-CZ" dirty="0"/>
              <a:t>Je nezbytné znát trendy v aktivních formách cestovního ruchu</a:t>
            </a:r>
          </a:p>
          <a:p>
            <a:r>
              <a:rPr lang="cs-CZ" dirty="0"/>
              <a:t>Je nezbytné znát podrobně prostředí, kde se trasa navrhuje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634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270067" cy="4047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Postup tvorby produktu </a:t>
            </a:r>
            <a:r>
              <a:rPr lang="cs-CZ" sz="1400" b="1" dirty="0" err="1"/>
              <a:t>skitouringových</a:t>
            </a:r>
            <a:r>
              <a:rPr lang="cs-CZ" sz="1400" b="1" dirty="0"/>
              <a:t> tras na Valašsku:</a:t>
            </a:r>
          </a:p>
          <a:p>
            <a:r>
              <a:rPr lang="cs-CZ" sz="1400" dirty="0"/>
              <a:t>Je nezbytné znát podrobně prostředí /přírodní, geografické, ekonomické/, kde se trasa navrhuje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400" dirty="0"/>
              <a:t> návrh tras musí sledovat aktuální stav toho, co ve </a:t>
            </a:r>
            <a:r>
              <a:rPr lang="cs-CZ" sz="1400" dirty="0" err="1"/>
              <a:t>skialpu</a:t>
            </a:r>
            <a:r>
              <a:rPr lang="cs-CZ" sz="1400" dirty="0"/>
              <a:t> „frčí“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400" dirty="0"/>
              <a:t> trasy musí být navrženy rozmanitě pro různé skupiny </a:t>
            </a:r>
            <a:r>
              <a:rPr lang="cs-CZ" sz="1400" dirty="0" err="1"/>
              <a:t>skitouringových</a:t>
            </a:r>
            <a:r>
              <a:rPr lang="cs-CZ" sz="1400" dirty="0"/>
              <a:t> činností /fitness, závodní, expediční, turistický apod./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400" dirty="0"/>
              <a:t> autoři trasy a k nim vytvořené </a:t>
            </a:r>
            <a:r>
              <a:rPr lang="cs-CZ" sz="1400" dirty="0" err="1"/>
              <a:t>subprodukty</a:t>
            </a:r>
            <a:r>
              <a:rPr lang="cs-CZ" sz="1400" dirty="0"/>
              <a:t> – např. </a:t>
            </a:r>
            <a:r>
              <a:rPr lang="cs-CZ" sz="1400" dirty="0" err="1"/>
              <a:t>eventy</a:t>
            </a:r>
            <a:r>
              <a:rPr lang="cs-CZ" sz="1400" dirty="0"/>
              <a:t> pro skupiny, vzdělávací a průvodcovské činnosti apod., musí sledovat i vývoj technologií vybavení /platí např. i pro </a:t>
            </a:r>
            <a:r>
              <a:rPr lang="cs-CZ" sz="1400" dirty="0" err="1"/>
              <a:t>cykloprodukty</a:t>
            </a:r>
            <a:r>
              <a:rPr lang="cs-CZ" sz="1400" dirty="0"/>
              <a:t>/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400" dirty="0"/>
              <a:t> autoři trasy musí sledovat i předpokládané trendy rozvoje </a:t>
            </a:r>
            <a:r>
              <a:rPr lang="cs-CZ" sz="1400" dirty="0" err="1"/>
              <a:t>skitouringu</a:t>
            </a:r>
            <a:r>
              <a:rPr lang="cs-CZ" sz="1400" dirty="0"/>
              <a:t> a pracovat s nimi u návrhu tras. Je velký předpoklad rozvoje fitness </a:t>
            </a:r>
            <a:r>
              <a:rPr lang="cs-CZ" sz="1400" dirty="0" err="1"/>
              <a:t>skitouringu</a:t>
            </a:r>
            <a:r>
              <a:rPr lang="cs-CZ" sz="1400" dirty="0"/>
              <a:t> a proto je potřeba trasu vést např. po strojově upraveném svahu. To vyvolává potřebu projednat možnou </a:t>
            </a:r>
            <a:r>
              <a:rPr lang="cs-CZ" sz="1400" dirty="0" err="1"/>
              <a:t>koliznosti</a:t>
            </a:r>
            <a:r>
              <a:rPr lang="cs-CZ" sz="1400" dirty="0"/>
              <a:t> s provozovateli lyžařských areálů.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400" dirty="0"/>
              <a:t> trasu navrhuji tak, abych neomezoval ve velké míře rezidenty, pokud ji musím z nějakého důvodu vést kolem místních obydlí, komunikuji s obyvateli a eliminuji možné budoucí nepříjemnosti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400" dirty="0"/>
              <a:t>Trasy navrhuji vedením po stávajících turistických trasách, nebo po pozemcích, na kterých mám souhlas s vedením trasy.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62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270067" cy="4047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Postup tvorby produktu </a:t>
            </a:r>
            <a:r>
              <a:rPr lang="cs-CZ" sz="1400" b="1" dirty="0" err="1"/>
              <a:t>skitouringových</a:t>
            </a:r>
            <a:r>
              <a:rPr lang="cs-CZ" sz="1400" b="1" dirty="0"/>
              <a:t> tras na Valašsku:</a:t>
            </a:r>
          </a:p>
          <a:p>
            <a:r>
              <a:rPr lang="cs-CZ" sz="1400" dirty="0"/>
              <a:t>Je nezbytné dopředu vědět rizika, která mohou negativně ovlivnit jak tvorbu produktu, tak jeho realizaci i jeho udržitelnost</a:t>
            </a:r>
          </a:p>
          <a:p>
            <a:r>
              <a:rPr lang="cs-CZ" sz="1400" dirty="0"/>
              <a:t>Každý produkt tohoto typu musí mít nastavena všeobecná pravidla provozování aktivity, která musí být doplněna o specifické podmínky provozování především v blízkosti lyžařských areálů</a:t>
            </a:r>
          </a:p>
          <a:p>
            <a:r>
              <a:rPr lang="cs-CZ" sz="1400" dirty="0"/>
              <a:t>Spolupráce s orgány ochrany přírody</a:t>
            </a:r>
          </a:p>
          <a:p>
            <a:r>
              <a:rPr lang="cs-CZ" sz="1400" dirty="0"/>
              <a:t>Při tvorbě produktu mapuji „příležitosti“ návazných aktivit </a:t>
            </a:r>
          </a:p>
          <a:p>
            <a:pPr marL="0" indent="0">
              <a:buNone/>
            </a:pPr>
            <a:r>
              <a:rPr lang="cs-CZ" sz="1400" dirty="0"/>
              <a:t>     /např. organizace sportovních podniků apod./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CE1DE523-C3EC-4612-A1A8-26E5C708F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95" y="2446867"/>
            <a:ext cx="3623733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53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270067" cy="4047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Postup tvorby produktu </a:t>
            </a:r>
            <a:r>
              <a:rPr lang="cs-CZ" sz="1400" b="1" dirty="0" err="1"/>
              <a:t>skitouringových</a:t>
            </a:r>
            <a:r>
              <a:rPr lang="cs-CZ" sz="1400" b="1" dirty="0"/>
              <a:t> tras na Valašsku:</a:t>
            </a:r>
          </a:p>
          <a:p>
            <a:r>
              <a:rPr lang="cs-CZ" sz="1200" dirty="0"/>
              <a:t>Je nezbytné dopředu vědět rizika, která mohou negativně ovlivnit jak tvorbu produktu, tak jeho realizaci i jeho udržitelnost</a:t>
            </a:r>
          </a:p>
          <a:p>
            <a:r>
              <a:rPr lang="cs-CZ" sz="1200" dirty="0"/>
              <a:t>Každý produkt tohoto typu musí mít nastavena všeobecná pravidla provozování aktivity, která musí být doplněna o specifické podmínky provozování především v blízkosti lyžařských areálů</a:t>
            </a:r>
          </a:p>
          <a:p>
            <a:r>
              <a:rPr lang="cs-CZ" sz="1200" dirty="0"/>
              <a:t>Spolupráce s orgány ochrany přírody</a:t>
            </a:r>
          </a:p>
          <a:p>
            <a:r>
              <a:rPr lang="cs-CZ" sz="1200" dirty="0"/>
              <a:t>Při tvorbě produktu mapuji „příležitosti“ návazných aktivit </a:t>
            </a:r>
          </a:p>
          <a:p>
            <a:pPr marL="0" indent="0">
              <a:buNone/>
            </a:pPr>
            <a:r>
              <a:rPr lang="cs-CZ" sz="1200" dirty="0"/>
              <a:t>     /např. organizace sportovních podniků apod./</a:t>
            </a:r>
          </a:p>
          <a:p>
            <a:r>
              <a:rPr lang="cs-CZ" sz="1200" dirty="0"/>
              <a:t>Už na startu musím tvořit marketingový plán</a:t>
            </a:r>
          </a:p>
          <a:p>
            <a:r>
              <a:rPr lang="cs-CZ" sz="1200" dirty="0"/>
              <a:t>U produktů v přírodním prostředí a v návaznosti na liniovou formu infrastruktury</a:t>
            </a:r>
          </a:p>
          <a:p>
            <a:pPr marL="0" indent="0">
              <a:buNone/>
            </a:pPr>
            <a:r>
              <a:rPr lang="cs-CZ" sz="1200" dirty="0"/>
              <a:t>      vedu marketing atraktivně a snažím se jej propojit s určitou formou edukace</a:t>
            </a:r>
          </a:p>
          <a:p>
            <a:r>
              <a:rPr lang="cs-CZ" sz="1200" dirty="0"/>
              <a:t>Edukativní marketing nesmí být zaměřený pouze jedním směrem. Kombinuji </a:t>
            </a:r>
          </a:p>
          <a:p>
            <a:pPr marL="0" indent="0">
              <a:buNone/>
            </a:pPr>
            <a:r>
              <a:rPr lang="cs-CZ" sz="1200" dirty="0"/>
              <a:t>      v něm pravidla pro pohyb na </a:t>
            </a:r>
            <a:r>
              <a:rPr lang="cs-CZ" sz="1200" dirty="0" err="1"/>
              <a:t>skialpových</a:t>
            </a:r>
            <a:r>
              <a:rPr lang="cs-CZ" sz="1200" dirty="0"/>
              <a:t> lyžích v terénu třeba s informace i </a:t>
            </a:r>
          </a:p>
          <a:p>
            <a:pPr marL="0" indent="0">
              <a:buNone/>
            </a:pPr>
            <a:r>
              <a:rPr lang="cs-CZ" sz="1200" dirty="0"/>
              <a:t>      místních památkách, zvycích, s podobností z jiných území u nás i ve světě, snažit se o příběh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CE1DE523-C3EC-4612-A1A8-26E5C708F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95" y="2446867"/>
            <a:ext cx="3623733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741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270067" cy="4047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Příklady tras pro </a:t>
            </a:r>
            <a:r>
              <a:rPr lang="cs-CZ" sz="1400" b="1" dirty="0" err="1"/>
              <a:t>skitouring</a:t>
            </a:r>
            <a:r>
              <a:rPr lang="cs-CZ" sz="1400" b="1" dirty="0"/>
              <a:t> podle cílové skupiny na Valašsku:</a:t>
            </a:r>
          </a:p>
          <a:p>
            <a:r>
              <a:rPr lang="cs-CZ" sz="1200" dirty="0"/>
              <a:t>Trasa pro fitness </a:t>
            </a:r>
            <a:r>
              <a:rPr lang="cs-CZ" sz="1200" dirty="0" err="1"/>
              <a:t>skitouring</a:t>
            </a:r>
            <a:endParaRPr lang="cs-CZ" sz="12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2828468-D47C-4B4D-8756-033F84102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068" y="1210190"/>
            <a:ext cx="2679848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499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270067" cy="4047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Příklady tras pro </a:t>
            </a:r>
            <a:r>
              <a:rPr lang="cs-CZ" sz="1400" b="1" dirty="0" err="1"/>
              <a:t>skitouring</a:t>
            </a:r>
            <a:r>
              <a:rPr lang="cs-CZ" sz="1400" b="1" dirty="0"/>
              <a:t> podle cílové skupiny na Valašsku:</a:t>
            </a:r>
          </a:p>
          <a:p>
            <a:r>
              <a:rPr lang="cs-CZ" sz="1200" dirty="0"/>
              <a:t>Trasa pro expediční </a:t>
            </a:r>
            <a:r>
              <a:rPr lang="cs-CZ" sz="1200" dirty="0" err="1"/>
              <a:t>skitouring</a:t>
            </a:r>
            <a:endParaRPr lang="cs-CZ" sz="12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  <p:pic>
        <p:nvPicPr>
          <p:cNvPr id="3074" name="Picture 2" descr="Popis není dostupný.">
            <a:extLst>
              <a:ext uri="{FF2B5EF4-FFF2-40B4-BE49-F238E27FC236}">
                <a16:creationId xmlns:a16="http://schemas.microsoft.com/office/drawing/2014/main" id="{DCEA1FD9-D85E-4370-88D2-2AA2F833D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233" y="846667"/>
            <a:ext cx="5082625" cy="430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799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270067" cy="40470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/>
              <a:t>Příklady tras pro </a:t>
            </a:r>
            <a:r>
              <a:rPr lang="cs-CZ" sz="1400" b="1" dirty="0" err="1"/>
              <a:t>skitouring</a:t>
            </a:r>
            <a:r>
              <a:rPr lang="cs-CZ" sz="1400" b="1" dirty="0"/>
              <a:t> podle cílové skupiny na Valašsku:</a:t>
            </a:r>
          </a:p>
          <a:p>
            <a:r>
              <a:rPr lang="cs-CZ" sz="1200" dirty="0"/>
              <a:t>Trasa pro výuku různých technik </a:t>
            </a:r>
            <a:r>
              <a:rPr lang="cs-CZ" sz="1200" dirty="0" err="1"/>
              <a:t>skitouringu</a:t>
            </a:r>
            <a:endParaRPr lang="cs-CZ" sz="12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  <p:pic>
        <p:nvPicPr>
          <p:cNvPr id="4098" name="Picture 2" descr="Popis není dostupný.">
            <a:extLst>
              <a:ext uri="{FF2B5EF4-FFF2-40B4-BE49-F238E27FC236}">
                <a16:creationId xmlns:a16="http://schemas.microsoft.com/office/drawing/2014/main" id="{44B12ED6-F0FF-4FEE-8552-3FE45879A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146" y="188383"/>
            <a:ext cx="3941956" cy="512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984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4675"/>
          </a:xfrm>
        </p:spPr>
        <p:txBody>
          <a:bodyPr>
            <a:normAutofit/>
          </a:bodyPr>
          <a:lstStyle/>
          <a:p>
            <a:r>
              <a:rPr lang="cs-CZ" sz="2000" b="1" dirty="0"/>
              <a:t>SKITOURINGOVÉ A GRAVELOVÉ TRASY VALAŠSKA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3600"/>
            <a:ext cx="10515600" cy="5313363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/>
              <a:t>Děkuji za pozornost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Mgr. Roman </a:t>
            </a:r>
            <a:r>
              <a:rPr lang="cs-CZ" sz="2400" dirty="0" err="1"/>
              <a:t>Kalabus</a:t>
            </a:r>
            <a:endParaRPr lang="cs-CZ" sz="2400" dirty="0"/>
          </a:p>
          <a:p>
            <a:pPr marL="0" indent="0">
              <a:buNone/>
            </a:pPr>
            <a:r>
              <a:rPr lang="cs-CZ" sz="2400" dirty="0">
                <a:hlinkClick r:id="rId2"/>
              </a:rPr>
              <a:t>www.baobabtrails.com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Mob.: +420 733 451 075</a:t>
            </a:r>
          </a:p>
          <a:p>
            <a:pPr marL="0" indent="0">
              <a:buNone/>
            </a:pPr>
            <a:r>
              <a:rPr lang="cs-CZ" sz="2400" dirty="0"/>
              <a:t>Email: </a:t>
            </a:r>
            <a:r>
              <a:rPr lang="cs-CZ" sz="2400" dirty="0">
                <a:hlinkClick r:id="rId3"/>
              </a:rPr>
              <a:t>baobabtrails@gmail.com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/>
              <a:t>Facebook</a:t>
            </a:r>
            <a:r>
              <a:rPr lang="cs-CZ" sz="2400" dirty="0"/>
              <a:t>: @</a:t>
            </a:r>
            <a:r>
              <a:rPr lang="cs-CZ" sz="2400" dirty="0" err="1"/>
              <a:t>RomanKalabus</a:t>
            </a:r>
            <a:endParaRPr lang="cs-CZ" sz="2400" dirty="0"/>
          </a:p>
          <a:p>
            <a:pPr marL="0" indent="0">
              <a:buNone/>
            </a:pPr>
            <a:r>
              <a:rPr lang="cs-CZ" sz="2400" dirty="0" err="1"/>
              <a:t>Instagram</a:t>
            </a:r>
            <a:r>
              <a:rPr lang="cs-CZ" sz="2400" dirty="0"/>
              <a:t>: @</a:t>
            </a:r>
            <a:r>
              <a:rPr lang="cs-CZ" sz="2400" dirty="0" err="1"/>
              <a:t>umhambuma</a:t>
            </a:r>
            <a:endParaRPr lang="cs-CZ" sz="2400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195A1ED-1E69-481E-832D-BE541AA831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5399" y="501650"/>
            <a:ext cx="4707468" cy="470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2656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647</Words>
  <Application>Microsoft Office PowerPoint</Application>
  <PresentationFormat>Širokoúhlá obrazovka</PresentationFormat>
  <Paragraphs>79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Motiv Office</vt:lpstr>
      <vt:lpstr>UDRŽITELNÉ A SPOLEČENSKY ODPOVĚDNÉ REGIONY</vt:lpstr>
      <vt:lpstr>SKITOURINGOVÉ A GRAVELOVÉ TRASY VALAŠSKA  Mgr. Roman Kalabus  Destinační společnost Valašsko </vt:lpstr>
      <vt:lpstr>SKITOURINGOVÉ A GRAVELOVÉ TRASY VALAŠSKA</vt:lpstr>
      <vt:lpstr>SKITOURINGOVÉ A GRAVELOVÉ TRASY VALAŠSKA</vt:lpstr>
      <vt:lpstr>SKITOURINGOVÉ A GRAVELOVÉ TRASY VALAŠSKA</vt:lpstr>
      <vt:lpstr>SKITOURINGOVÉ A GRAVELOVÉ TRASY VALAŠSKA</vt:lpstr>
      <vt:lpstr>SKITOURINGOVÉ A GRAVELOVÉ TRASY VALAŠSKA</vt:lpstr>
      <vt:lpstr>SKITOURINGOVÉ A GRAVELOVÉ TRASY VALAŠSKA</vt:lpstr>
      <vt:lpstr>SKITOURINGOVÉ A GRAVELOVÉ TRASY VALAŠSKA</vt:lpstr>
      <vt:lpstr>SKITOURINGOVÉ A GRAVELOVÉ TRASY VALAŠSKA</vt:lpstr>
      <vt:lpstr>SKITOURINGOVÉ A GRAVELOVÉ TRASY VALAŠSKA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UDRŽITELNÉ A SPOLEČENSKY ODPOVĚDNÉ REGIONY</dc:title>
  <dc:creator>Martina Sasínková</dc:creator>
  <cp:lastModifiedBy>Julie Jaškovská</cp:lastModifiedBy>
  <cp:revision>39</cp:revision>
  <dcterms:created xsi:type="dcterms:W3CDTF">2022-11-01T08:19:58Z</dcterms:created>
  <dcterms:modified xsi:type="dcterms:W3CDTF">2022-11-08T11:07:12Z</dcterms:modified>
</cp:coreProperties>
</file>