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8" r:id="rId1"/>
  </p:sldMasterIdLst>
  <p:notesMasterIdLst>
    <p:notesMasterId r:id="rId14"/>
  </p:notesMasterIdLst>
  <p:handoutMasterIdLst>
    <p:handoutMasterId r:id="rId15"/>
  </p:handoutMasterIdLst>
  <p:sldIdLst>
    <p:sldId id="820" r:id="rId2"/>
    <p:sldId id="1522" r:id="rId3"/>
    <p:sldId id="1533" r:id="rId4"/>
    <p:sldId id="1256" r:id="rId5"/>
    <p:sldId id="1451" r:id="rId6"/>
    <p:sldId id="404" r:id="rId7"/>
    <p:sldId id="407" r:id="rId8"/>
    <p:sldId id="405" r:id="rId9"/>
    <p:sldId id="1526" r:id="rId10"/>
    <p:sldId id="1464" r:id="rId11"/>
    <p:sldId id="1457" r:id="rId12"/>
    <p:sldId id="954" r:id="rId13"/>
  </p:sldIdLst>
  <p:sldSz cx="9144000" cy="5143500" type="screen16x9"/>
  <p:notesSz cx="6888163" cy="100203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890" userDrawn="1">
          <p15:clr>
            <a:srgbClr val="A4A3A4"/>
          </p15:clr>
        </p15:guide>
        <p15:guide id="5" orient="horz" pos="78" userDrawn="1">
          <p15:clr>
            <a:srgbClr val="A4A3A4"/>
          </p15:clr>
        </p15:guide>
        <p15:guide id="6" pos="703" userDrawn="1">
          <p15:clr>
            <a:srgbClr val="A4A3A4"/>
          </p15:clr>
        </p15:guide>
        <p15:guide id="7" pos="113" userDrawn="1">
          <p15:clr>
            <a:srgbClr val="A4A3A4"/>
          </p15:clr>
        </p15:guide>
        <p15:guide id="8" pos="5647" userDrawn="1">
          <p15:clr>
            <a:srgbClr val="A4A3A4"/>
          </p15:clr>
        </p15:guide>
        <p15:guide id="9" pos="4377" userDrawn="1">
          <p15:clr>
            <a:srgbClr val="A4A3A4"/>
          </p15:clr>
        </p15:guide>
        <p15:guide id="10" pos="5465" userDrawn="1">
          <p15:clr>
            <a:srgbClr val="A4A3A4"/>
          </p15:clr>
        </p15:guide>
        <p15:guide id="11" pos="2880" userDrawn="1">
          <p15:clr>
            <a:srgbClr val="A4A3A4"/>
          </p15:clr>
        </p15:guide>
        <p15:guide id="12" orient="horz" pos="758" userDrawn="1">
          <p15:clr>
            <a:srgbClr val="A4A3A4"/>
          </p15:clr>
        </p15:guide>
        <p15:guide id="13" orient="horz" pos="531" userDrawn="1">
          <p15:clr>
            <a:srgbClr val="A4A3A4"/>
          </p15:clr>
        </p15:guide>
        <p15:guide id="14" orient="horz" pos="305" userDrawn="1">
          <p15:clr>
            <a:srgbClr val="A4A3A4"/>
          </p15:clr>
        </p15:guide>
        <p15:guide id="15" orient="horz" pos="2618" userDrawn="1">
          <p15:clr>
            <a:srgbClr val="A4A3A4"/>
          </p15:clr>
        </p15:guide>
        <p15:guide id="16" orient="horz" pos="12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xternista.ipsos" initials="e" lastIdx="18" clrIdx="0"/>
  <p:cmAuthor id="2" name="Tereza Horáková - Ipsos" initials="TH-I" lastIdx="7" clrIdx="1"/>
  <p:cmAuthor id="3" name="Magdalena Benova" initials="MB" lastIdx="17" clrIdx="2"/>
  <p:cmAuthor id="4" name="Zora Vasulinova" initials="ZV" lastIdx="8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FE1"/>
    <a:srgbClr val="00FF00"/>
    <a:srgbClr val="FDF1F2"/>
    <a:srgbClr val="007033"/>
    <a:srgbClr val="FFE285"/>
    <a:srgbClr val="000000"/>
    <a:srgbClr val="0A3F73"/>
    <a:srgbClr val="CD3333"/>
    <a:srgbClr val="C00000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5ADD0F-5254-49C6-8E5A-CFFEAAED7EF9}" v="26" dt="2024-02-20T19:38:53.7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76" autoAdjust="0"/>
    <p:restoredTop sz="96370" autoAdjust="0"/>
  </p:normalViewPr>
  <p:slideViewPr>
    <p:cSldViewPr showGuides="1">
      <p:cViewPr varScale="1">
        <p:scale>
          <a:sx n="129" d="100"/>
          <a:sy n="129" d="100"/>
        </p:scale>
        <p:origin x="1278" y="126"/>
      </p:cViewPr>
      <p:guideLst>
        <p:guide orient="horz" pos="2890"/>
        <p:guide orient="horz" pos="78"/>
        <p:guide pos="703"/>
        <p:guide pos="113"/>
        <p:guide pos="5647"/>
        <p:guide pos="4377"/>
        <p:guide pos="5465"/>
        <p:guide pos="2880"/>
        <p:guide orient="horz" pos="758"/>
        <p:guide orient="horz" pos="531"/>
        <p:guide orient="horz" pos="305"/>
        <p:guide orient="horz" pos="2618"/>
        <p:guide orient="horz" pos="1212"/>
      </p:guideLst>
    </p:cSldViewPr>
  </p:slideViewPr>
  <p:outlineViewPr>
    <p:cViewPr>
      <p:scale>
        <a:sx n="33" d="100"/>
        <a:sy n="33" d="100"/>
      </p:scale>
      <p:origin x="0" y="-61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1768"/>
    </p:cViewPr>
  </p:sorterViewPr>
  <p:notesViewPr>
    <p:cSldViewPr showGuides="1">
      <p:cViewPr varScale="1">
        <p:scale>
          <a:sx n="78" d="100"/>
          <a:sy n="78" d="100"/>
        </p:scale>
        <p:origin x="3978" y="90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ndřej Špaček" userId="1cb15792-18b1-4aa8-bfc3-3327469b98f4" providerId="ADAL" clId="{CD5ADD0F-5254-49C6-8E5A-CFFEAAED7EF9}"/>
    <pc:docChg chg="undo custSel delSld modSld modMainMaster">
      <pc:chgData name="Ondřej Špaček" userId="1cb15792-18b1-4aa8-bfc3-3327469b98f4" providerId="ADAL" clId="{CD5ADD0F-5254-49C6-8E5A-CFFEAAED7EF9}" dt="2024-02-20T19:40:51.542" v="196" actId="208"/>
      <pc:docMkLst>
        <pc:docMk/>
      </pc:docMkLst>
      <pc:sldChg chg="del">
        <pc:chgData name="Ondřej Špaček" userId="1cb15792-18b1-4aa8-bfc3-3327469b98f4" providerId="ADAL" clId="{CD5ADD0F-5254-49C6-8E5A-CFFEAAED7EF9}" dt="2024-02-20T19:31:42.577" v="77" actId="47"/>
        <pc:sldMkLst>
          <pc:docMk/>
          <pc:sldMk cId="2937898773" sldId="286"/>
        </pc:sldMkLst>
      </pc:sldChg>
      <pc:sldChg chg="del">
        <pc:chgData name="Ondřej Špaček" userId="1cb15792-18b1-4aa8-bfc3-3327469b98f4" providerId="ADAL" clId="{CD5ADD0F-5254-49C6-8E5A-CFFEAAED7EF9}" dt="2024-02-20T19:31:43.202" v="78" actId="47"/>
        <pc:sldMkLst>
          <pc:docMk/>
          <pc:sldMk cId="2753074307" sldId="287"/>
        </pc:sldMkLst>
      </pc:sldChg>
      <pc:sldChg chg="del">
        <pc:chgData name="Ondřej Špaček" userId="1cb15792-18b1-4aa8-bfc3-3327469b98f4" providerId="ADAL" clId="{CD5ADD0F-5254-49C6-8E5A-CFFEAAED7EF9}" dt="2024-02-20T19:31:44.897" v="80" actId="47"/>
        <pc:sldMkLst>
          <pc:docMk/>
          <pc:sldMk cId="2161811355" sldId="292"/>
        </pc:sldMkLst>
      </pc:sldChg>
      <pc:sldChg chg="del">
        <pc:chgData name="Ondřej Špaček" userId="1cb15792-18b1-4aa8-bfc3-3327469b98f4" providerId="ADAL" clId="{CD5ADD0F-5254-49C6-8E5A-CFFEAAED7EF9}" dt="2024-02-20T19:31:29.428" v="73" actId="47"/>
        <pc:sldMkLst>
          <pc:docMk/>
          <pc:sldMk cId="2248401662" sldId="353"/>
        </pc:sldMkLst>
      </pc:sldChg>
      <pc:sldChg chg="modSp mod">
        <pc:chgData name="Ondřej Špaček" userId="1cb15792-18b1-4aa8-bfc3-3327469b98f4" providerId="ADAL" clId="{CD5ADD0F-5254-49C6-8E5A-CFFEAAED7EF9}" dt="2024-02-20T19:40:51.542" v="196" actId="208"/>
        <pc:sldMkLst>
          <pc:docMk/>
          <pc:sldMk cId="2636710202" sldId="405"/>
        </pc:sldMkLst>
        <pc:spChg chg="mod">
          <ac:chgData name="Ondřej Špaček" userId="1cb15792-18b1-4aa8-bfc3-3327469b98f4" providerId="ADAL" clId="{CD5ADD0F-5254-49C6-8E5A-CFFEAAED7EF9}" dt="2024-02-20T19:40:39.335" v="195" actId="208"/>
          <ac:spMkLst>
            <pc:docMk/>
            <pc:sldMk cId="2636710202" sldId="405"/>
            <ac:spMk id="63" creationId="{A592962D-ED8A-4694-B4F0-111806788B36}"/>
          </ac:spMkLst>
        </pc:spChg>
        <pc:spChg chg="mod">
          <ac:chgData name="Ondřej Špaček" userId="1cb15792-18b1-4aa8-bfc3-3327469b98f4" providerId="ADAL" clId="{CD5ADD0F-5254-49C6-8E5A-CFFEAAED7EF9}" dt="2024-02-20T19:40:24.681" v="193" actId="208"/>
          <ac:spMkLst>
            <pc:docMk/>
            <pc:sldMk cId="2636710202" sldId="405"/>
            <ac:spMk id="68" creationId="{762029C9-0CFA-4454-9F77-893CA316B42A}"/>
          </ac:spMkLst>
        </pc:spChg>
        <pc:spChg chg="mod">
          <ac:chgData name="Ondřej Špaček" userId="1cb15792-18b1-4aa8-bfc3-3327469b98f4" providerId="ADAL" clId="{CD5ADD0F-5254-49C6-8E5A-CFFEAAED7EF9}" dt="2024-02-20T19:40:24.681" v="193" actId="208"/>
          <ac:spMkLst>
            <pc:docMk/>
            <pc:sldMk cId="2636710202" sldId="405"/>
            <ac:spMk id="69" creationId="{685B0ADB-C58B-4277-AEBC-8A8968D6F705}"/>
          </ac:spMkLst>
        </pc:spChg>
        <pc:spChg chg="mod">
          <ac:chgData name="Ondřej Špaček" userId="1cb15792-18b1-4aa8-bfc3-3327469b98f4" providerId="ADAL" clId="{CD5ADD0F-5254-49C6-8E5A-CFFEAAED7EF9}" dt="2024-02-20T19:40:16.660" v="192" actId="208"/>
          <ac:spMkLst>
            <pc:docMk/>
            <pc:sldMk cId="2636710202" sldId="405"/>
            <ac:spMk id="73" creationId="{0936DD0E-EC34-4ECC-AA7F-4A5D12D1A1A4}"/>
          </ac:spMkLst>
        </pc:spChg>
        <pc:spChg chg="mod">
          <ac:chgData name="Ondřej Špaček" userId="1cb15792-18b1-4aa8-bfc3-3327469b98f4" providerId="ADAL" clId="{CD5ADD0F-5254-49C6-8E5A-CFFEAAED7EF9}" dt="2024-02-20T19:40:34.890" v="194" actId="208"/>
          <ac:spMkLst>
            <pc:docMk/>
            <pc:sldMk cId="2636710202" sldId="405"/>
            <ac:spMk id="88" creationId="{83AAD785-A225-49C0-AB9F-085D64B3C045}"/>
          </ac:spMkLst>
        </pc:spChg>
        <pc:spChg chg="mod">
          <ac:chgData name="Ondřej Špaček" userId="1cb15792-18b1-4aa8-bfc3-3327469b98f4" providerId="ADAL" clId="{CD5ADD0F-5254-49C6-8E5A-CFFEAAED7EF9}" dt="2024-02-20T19:40:51.542" v="196" actId="208"/>
          <ac:spMkLst>
            <pc:docMk/>
            <pc:sldMk cId="2636710202" sldId="405"/>
            <ac:spMk id="89" creationId="{C05152DD-4654-49D2-BCBF-CEF33A754716}"/>
          </ac:spMkLst>
        </pc:spChg>
        <pc:spChg chg="mod">
          <ac:chgData name="Ondřej Špaček" userId="1cb15792-18b1-4aa8-bfc3-3327469b98f4" providerId="ADAL" clId="{CD5ADD0F-5254-49C6-8E5A-CFFEAAED7EF9}" dt="2024-02-20T19:40:51.542" v="196" actId="208"/>
          <ac:spMkLst>
            <pc:docMk/>
            <pc:sldMk cId="2636710202" sldId="405"/>
            <ac:spMk id="90" creationId="{3A7207D3-9FE5-408C-A783-9EF6A838FB2F}"/>
          </ac:spMkLst>
        </pc:spChg>
      </pc:sldChg>
      <pc:sldChg chg="modSp mod">
        <pc:chgData name="Ondřej Špaček" userId="1cb15792-18b1-4aa8-bfc3-3327469b98f4" providerId="ADAL" clId="{CD5ADD0F-5254-49C6-8E5A-CFFEAAED7EF9}" dt="2024-02-20T19:38:53.748" v="191" actId="1037"/>
        <pc:sldMkLst>
          <pc:docMk/>
          <pc:sldMk cId="1870273245" sldId="820"/>
        </pc:sldMkLst>
        <pc:spChg chg="mod">
          <ac:chgData name="Ondřej Špaček" userId="1cb15792-18b1-4aa8-bfc3-3327469b98f4" providerId="ADAL" clId="{CD5ADD0F-5254-49C6-8E5A-CFFEAAED7EF9}" dt="2024-02-20T19:38:53.748" v="191" actId="1037"/>
          <ac:spMkLst>
            <pc:docMk/>
            <pc:sldMk cId="1870273245" sldId="820"/>
            <ac:spMk id="2" creationId="{00000000-0000-0000-0000-000000000000}"/>
          </ac:spMkLst>
        </pc:spChg>
        <pc:spChg chg="mod">
          <ac:chgData name="Ondřej Špaček" userId="1cb15792-18b1-4aa8-bfc3-3327469b98f4" providerId="ADAL" clId="{CD5ADD0F-5254-49C6-8E5A-CFFEAAED7EF9}" dt="2024-02-20T19:37:05.103" v="131" actId="20577"/>
          <ac:spMkLst>
            <pc:docMk/>
            <pc:sldMk cId="1870273245" sldId="820"/>
            <ac:spMk id="3" creationId="{00000000-0000-0000-0000-000000000000}"/>
          </ac:spMkLst>
        </pc:spChg>
      </pc:sldChg>
      <pc:sldChg chg="modSp mod">
        <pc:chgData name="Ondřej Špaček" userId="1cb15792-18b1-4aa8-bfc3-3327469b98f4" providerId="ADAL" clId="{CD5ADD0F-5254-49C6-8E5A-CFFEAAED7EF9}" dt="2024-02-20T19:38:17.890" v="185" actId="404"/>
        <pc:sldMkLst>
          <pc:docMk/>
          <pc:sldMk cId="75174239" sldId="954"/>
        </pc:sldMkLst>
        <pc:spChg chg="mod">
          <ac:chgData name="Ondřej Špaček" userId="1cb15792-18b1-4aa8-bfc3-3327469b98f4" providerId="ADAL" clId="{CD5ADD0F-5254-49C6-8E5A-CFFEAAED7EF9}" dt="2024-02-20T19:38:17.890" v="185" actId="404"/>
          <ac:spMkLst>
            <pc:docMk/>
            <pc:sldMk cId="75174239" sldId="954"/>
            <ac:spMk id="2" creationId="{00000000-0000-0000-0000-000000000000}"/>
          </ac:spMkLst>
        </pc:spChg>
      </pc:sldChg>
      <pc:sldChg chg="del">
        <pc:chgData name="Ondřej Špaček" userId="1cb15792-18b1-4aa8-bfc3-3327469b98f4" providerId="ADAL" clId="{CD5ADD0F-5254-49C6-8E5A-CFFEAAED7EF9}" dt="2024-02-20T19:31:39.654" v="76" actId="47"/>
        <pc:sldMkLst>
          <pc:docMk/>
          <pc:sldMk cId="1365223404" sldId="1104"/>
        </pc:sldMkLst>
      </pc:sldChg>
      <pc:sldChg chg="del">
        <pc:chgData name="Ondřej Špaček" userId="1cb15792-18b1-4aa8-bfc3-3327469b98f4" providerId="ADAL" clId="{CD5ADD0F-5254-49C6-8E5A-CFFEAAED7EF9}" dt="2024-02-20T19:31:44.172" v="79" actId="47"/>
        <pc:sldMkLst>
          <pc:docMk/>
          <pc:sldMk cId="911928847" sldId="1438"/>
        </pc:sldMkLst>
      </pc:sldChg>
      <pc:sldChg chg="addSp modSp mod">
        <pc:chgData name="Ondřej Špaček" userId="1cb15792-18b1-4aa8-bfc3-3327469b98f4" providerId="ADAL" clId="{CD5ADD0F-5254-49C6-8E5A-CFFEAAED7EF9}" dt="2024-02-20T19:33:49.614" v="96" actId="14100"/>
        <pc:sldMkLst>
          <pc:docMk/>
          <pc:sldMk cId="403966088" sldId="1457"/>
        </pc:sldMkLst>
        <pc:spChg chg="mod">
          <ac:chgData name="Ondřej Špaček" userId="1cb15792-18b1-4aa8-bfc3-3327469b98f4" providerId="ADAL" clId="{CD5ADD0F-5254-49C6-8E5A-CFFEAAED7EF9}" dt="2024-02-20T19:33:49.614" v="96" actId="14100"/>
          <ac:spMkLst>
            <pc:docMk/>
            <pc:sldMk cId="403966088" sldId="1457"/>
            <ac:spMk id="3" creationId="{643751A1-E919-8478-E470-95644CA98DB7}"/>
          </ac:spMkLst>
        </pc:spChg>
        <pc:spChg chg="mod">
          <ac:chgData name="Ondřej Špaček" userId="1cb15792-18b1-4aa8-bfc3-3327469b98f4" providerId="ADAL" clId="{CD5ADD0F-5254-49C6-8E5A-CFFEAAED7EF9}" dt="2024-02-20T19:33:29.053" v="91" actId="164"/>
          <ac:spMkLst>
            <pc:docMk/>
            <pc:sldMk cId="403966088" sldId="1457"/>
            <ac:spMk id="4" creationId="{EF879E42-C6D9-C62B-5230-305442770EF7}"/>
          </ac:spMkLst>
        </pc:spChg>
        <pc:spChg chg="mod">
          <ac:chgData name="Ondřej Špaček" userId="1cb15792-18b1-4aa8-bfc3-3327469b98f4" providerId="ADAL" clId="{CD5ADD0F-5254-49C6-8E5A-CFFEAAED7EF9}" dt="2024-02-20T19:33:29.053" v="91" actId="164"/>
          <ac:spMkLst>
            <pc:docMk/>
            <pc:sldMk cId="403966088" sldId="1457"/>
            <ac:spMk id="7" creationId="{9E39E264-F5E2-3E4B-8EF7-18820EE58C82}"/>
          </ac:spMkLst>
        </pc:spChg>
        <pc:grpChg chg="add mod">
          <ac:chgData name="Ondřej Špaček" userId="1cb15792-18b1-4aa8-bfc3-3327469b98f4" providerId="ADAL" clId="{CD5ADD0F-5254-49C6-8E5A-CFFEAAED7EF9}" dt="2024-02-20T19:33:35.188" v="93" actId="14100"/>
          <ac:grpSpMkLst>
            <pc:docMk/>
            <pc:sldMk cId="403966088" sldId="1457"/>
            <ac:grpSpMk id="6" creationId="{12320815-94EC-FEB3-8B10-BC050C47FFA7}"/>
          </ac:grpSpMkLst>
        </pc:grpChg>
        <pc:graphicFrameChg chg="mod">
          <ac:chgData name="Ondřej Špaček" userId="1cb15792-18b1-4aa8-bfc3-3327469b98f4" providerId="ADAL" clId="{CD5ADD0F-5254-49C6-8E5A-CFFEAAED7EF9}" dt="2024-02-20T19:33:29.053" v="91" actId="164"/>
          <ac:graphicFrameMkLst>
            <pc:docMk/>
            <pc:sldMk cId="403966088" sldId="1457"/>
            <ac:graphicFrameMk id="5" creationId="{0A3BD7A4-0B8D-57A8-7B33-DFD191CACBF2}"/>
          </ac:graphicFrameMkLst>
        </pc:graphicFrameChg>
      </pc:sldChg>
      <pc:sldChg chg="addSp modSp mod">
        <pc:chgData name="Ondřej Špaček" userId="1cb15792-18b1-4aa8-bfc3-3327469b98f4" providerId="ADAL" clId="{CD5ADD0F-5254-49C6-8E5A-CFFEAAED7EF9}" dt="2024-02-20T19:33:08.154" v="89" actId="6549"/>
        <pc:sldMkLst>
          <pc:docMk/>
          <pc:sldMk cId="3116704053" sldId="1464"/>
        </pc:sldMkLst>
        <pc:spChg chg="mod">
          <ac:chgData name="Ondřej Špaček" userId="1cb15792-18b1-4aa8-bfc3-3327469b98f4" providerId="ADAL" clId="{CD5ADD0F-5254-49C6-8E5A-CFFEAAED7EF9}" dt="2024-02-20T19:33:08.154" v="89" actId="6549"/>
          <ac:spMkLst>
            <pc:docMk/>
            <pc:sldMk cId="3116704053" sldId="1464"/>
            <ac:spMk id="3" creationId="{643751A1-E919-8478-E470-95644CA98DB7}"/>
          </ac:spMkLst>
        </pc:spChg>
        <pc:spChg chg="mod">
          <ac:chgData name="Ondřej Špaček" userId="1cb15792-18b1-4aa8-bfc3-3327469b98f4" providerId="ADAL" clId="{CD5ADD0F-5254-49C6-8E5A-CFFEAAED7EF9}" dt="2024-02-20T19:32:00.123" v="81" actId="164"/>
          <ac:spMkLst>
            <pc:docMk/>
            <pc:sldMk cId="3116704053" sldId="1464"/>
            <ac:spMk id="4" creationId="{EF879E42-C6D9-C62B-5230-305442770EF7}"/>
          </ac:spMkLst>
        </pc:spChg>
        <pc:spChg chg="mod">
          <ac:chgData name="Ondřej Špaček" userId="1cb15792-18b1-4aa8-bfc3-3327469b98f4" providerId="ADAL" clId="{CD5ADD0F-5254-49C6-8E5A-CFFEAAED7EF9}" dt="2024-02-20T19:32:00.123" v="81" actId="164"/>
          <ac:spMkLst>
            <pc:docMk/>
            <pc:sldMk cId="3116704053" sldId="1464"/>
            <ac:spMk id="6" creationId="{2EF403B5-327B-6A88-C686-793E73A7C986}"/>
          </ac:spMkLst>
        </pc:spChg>
        <pc:spChg chg="mod">
          <ac:chgData name="Ondřej Špaček" userId="1cb15792-18b1-4aa8-bfc3-3327469b98f4" providerId="ADAL" clId="{CD5ADD0F-5254-49C6-8E5A-CFFEAAED7EF9}" dt="2024-02-20T19:32:12.585" v="84" actId="1076"/>
          <ac:spMkLst>
            <pc:docMk/>
            <pc:sldMk cId="3116704053" sldId="1464"/>
            <ac:spMk id="7" creationId="{1E8B6B88-29CB-64D8-08ED-34C06793E585}"/>
          </ac:spMkLst>
        </pc:spChg>
        <pc:spChg chg="mod">
          <ac:chgData name="Ondřej Špaček" userId="1cb15792-18b1-4aa8-bfc3-3327469b98f4" providerId="ADAL" clId="{CD5ADD0F-5254-49C6-8E5A-CFFEAAED7EF9}" dt="2024-02-20T19:32:00.123" v="81" actId="164"/>
          <ac:spMkLst>
            <pc:docMk/>
            <pc:sldMk cId="3116704053" sldId="1464"/>
            <ac:spMk id="9" creationId="{5DCA4FF0-1069-244D-3084-CF237ACFC935}"/>
          </ac:spMkLst>
        </pc:spChg>
        <pc:spChg chg="mod">
          <ac:chgData name="Ondřej Špaček" userId="1cb15792-18b1-4aa8-bfc3-3327469b98f4" providerId="ADAL" clId="{CD5ADD0F-5254-49C6-8E5A-CFFEAAED7EF9}" dt="2024-02-20T19:32:00.123" v="81" actId="164"/>
          <ac:spMkLst>
            <pc:docMk/>
            <pc:sldMk cId="3116704053" sldId="1464"/>
            <ac:spMk id="12" creationId="{DAC55D03-1D66-AB21-A5AE-1CC71F8DF45E}"/>
          </ac:spMkLst>
        </pc:spChg>
        <pc:grpChg chg="add mod">
          <ac:chgData name="Ondřej Špaček" userId="1cb15792-18b1-4aa8-bfc3-3327469b98f4" providerId="ADAL" clId="{CD5ADD0F-5254-49C6-8E5A-CFFEAAED7EF9}" dt="2024-02-20T19:32:06.723" v="83" actId="14100"/>
          <ac:grpSpMkLst>
            <pc:docMk/>
            <pc:sldMk cId="3116704053" sldId="1464"/>
            <ac:grpSpMk id="10" creationId="{11354A8C-0F8B-3BEE-38FF-61FAE2C294C0}"/>
          </ac:grpSpMkLst>
        </pc:grpChg>
        <pc:graphicFrameChg chg="mod">
          <ac:chgData name="Ondřej Špaček" userId="1cb15792-18b1-4aa8-bfc3-3327469b98f4" providerId="ADAL" clId="{CD5ADD0F-5254-49C6-8E5A-CFFEAAED7EF9}" dt="2024-02-20T19:32:00.123" v="81" actId="164"/>
          <ac:graphicFrameMkLst>
            <pc:docMk/>
            <pc:sldMk cId="3116704053" sldId="1464"/>
            <ac:graphicFrameMk id="5" creationId="{15FE3C36-B241-A6E8-5181-A9F4030876EA}"/>
          </ac:graphicFrameMkLst>
        </pc:graphicFrameChg>
        <pc:cxnChg chg="mod">
          <ac:chgData name="Ondřej Špaček" userId="1cb15792-18b1-4aa8-bfc3-3327469b98f4" providerId="ADAL" clId="{CD5ADD0F-5254-49C6-8E5A-CFFEAAED7EF9}" dt="2024-02-20T19:32:00.123" v="81" actId="164"/>
          <ac:cxnSpMkLst>
            <pc:docMk/>
            <pc:sldMk cId="3116704053" sldId="1464"/>
            <ac:cxnSpMk id="8" creationId="{C32FCB4F-2282-16D4-70AB-E606A461046F}"/>
          </ac:cxnSpMkLst>
        </pc:cxnChg>
      </pc:sldChg>
      <pc:sldChg chg="addSp modSp mod">
        <pc:chgData name="Ondřej Špaček" userId="1cb15792-18b1-4aa8-bfc3-3327469b98f4" providerId="ADAL" clId="{CD5ADD0F-5254-49C6-8E5A-CFFEAAED7EF9}" dt="2024-02-20T19:27:35.562" v="36" actId="403"/>
        <pc:sldMkLst>
          <pc:docMk/>
          <pc:sldMk cId="4128294882" sldId="1522"/>
        </pc:sldMkLst>
        <pc:spChg chg="mod">
          <ac:chgData name="Ondřej Špaček" userId="1cb15792-18b1-4aa8-bfc3-3327469b98f4" providerId="ADAL" clId="{CD5ADD0F-5254-49C6-8E5A-CFFEAAED7EF9}" dt="2024-02-20T19:26:16.842" v="17" actId="20577"/>
          <ac:spMkLst>
            <pc:docMk/>
            <pc:sldMk cId="4128294882" sldId="1522"/>
            <ac:spMk id="2" creationId="{CEED7086-B71B-9F70-8344-6154F46AA816}"/>
          </ac:spMkLst>
        </pc:spChg>
        <pc:spChg chg="mod">
          <ac:chgData name="Ondřej Špaček" userId="1cb15792-18b1-4aa8-bfc3-3327469b98f4" providerId="ADAL" clId="{CD5ADD0F-5254-49C6-8E5A-CFFEAAED7EF9}" dt="2024-02-20T19:25:39.357" v="9" actId="164"/>
          <ac:spMkLst>
            <pc:docMk/>
            <pc:sldMk cId="4128294882" sldId="1522"/>
            <ac:spMk id="5" creationId="{C05E0066-A00C-07E3-B459-4C738F84BCD8}"/>
          </ac:spMkLst>
        </pc:spChg>
        <pc:spChg chg="mod">
          <ac:chgData name="Ondřej Špaček" userId="1cb15792-18b1-4aa8-bfc3-3327469b98f4" providerId="ADAL" clId="{CD5ADD0F-5254-49C6-8E5A-CFFEAAED7EF9}" dt="2024-02-20T19:26:27.067" v="18" actId="20577"/>
          <ac:spMkLst>
            <pc:docMk/>
            <pc:sldMk cId="4128294882" sldId="1522"/>
            <ac:spMk id="7" creationId="{89D8BBA6-C9E6-2A75-C498-9F9B6C6599DC}"/>
          </ac:spMkLst>
        </pc:spChg>
        <pc:spChg chg="mod">
          <ac:chgData name="Ondřej Špaček" userId="1cb15792-18b1-4aa8-bfc3-3327469b98f4" providerId="ADAL" clId="{CD5ADD0F-5254-49C6-8E5A-CFFEAAED7EF9}" dt="2024-02-20T19:27:04.694" v="25" actId="403"/>
          <ac:spMkLst>
            <pc:docMk/>
            <pc:sldMk cId="4128294882" sldId="1522"/>
            <ac:spMk id="8" creationId="{E1747BEC-F3FA-BB40-EEEC-F7F978352D91}"/>
          </ac:spMkLst>
        </pc:spChg>
        <pc:spChg chg="mod">
          <ac:chgData name="Ondřej Špaček" userId="1cb15792-18b1-4aa8-bfc3-3327469b98f4" providerId="ADAL" clId="{CD5ADD0F-5254-49C6-8E5A-CFFEAAED7EF9}" dt="2024-02-20T19:26:07.399" v="15" actId="403"/>
          <ac:spMkLst>
            <pc:docMk/>
            <pc:sldMk cId="4128294882" sldId="1522"/>
            <ac:spMk id="95" creationId="{571A7559-E235-3977-798F-ECFA2005AD86}"/>
          </ac:spMkLst>
        </pc:spChg>
        <pc:spChg chg="mod">
          <ac:chgData name="Ondřej Špaček" userId="1cb15792-18b1-4aa8-bfc3-3327469b98f4" providerId="ADAL" clId="{CD5ADD0F-5254-49C6-8E5A-CFFEAAED7EF9}" dt="2024-02-20T19:27:22.451" v="32" actId="404"/>
          <ac:spMkLst>
            <pc:docMk/>
            <pc:sldMk cId="4128294882" sldId="1522"/>
            <ac:spMk id="552" creationId="{F6D07497-9805-7225-5824-2EE30D84F7A0}"/>
          </ac:spMkLst>
        </pc:spChg>
        <pc:spChg chg="mod">
          <ac:chgData name="Ondřej Špaček" userId="1cb15792-18b1-4aa8-bfc3-3327469b98f4" providerId="ADAL" clId="{CD5ADD0F-5254-49C6-8E5A-CFFEAAED7EF9}" dt="2024-02-20T19:27:13.331" v="28" actId="403"/>
          <ac:spMkLst>
            <pc:docMk/>
            <pc:sldMk cId="4128294882" sldId="1522"/>
            <ac:spMk id="553" creationId="{D27BD4AB-4674-72BC-106B-E14A2DAAA6DB}"/>
          </ac:spMkLst>
        </pc:spChg>
        <pc:spChg chg="mod">
          <ac:chgData name="Ondřej Špaček" userId="1cb15792-18b1-4aa8-bfc3-3327469b98f4" providerId="ADAL" clId="{CD5ADD0F-5254-49C6-8E5A-CFFEAAED7EF9}" dt="2024-02-20T19:26:47.074" v="21" actId="20577"/>
          <ac:spMkLst>
            <pc:docMk/>
            <pc:sldMk cId="4128294882" sldId="1522"/>
            <ac:spMk id="554" creationId="{470160D9-DE36-05E5-760D-A1A7E7F5974B}"/>
          </ac:spMkLst>
        </pc:spChg>
        <pc:spChg chg="mod">
          <ac:chgData name="Ondřej Špaček" userId="1cb15792-18b1-4aa8-bfc3-3327469b98f4" providerId="ADAL" clId="{CD5ADD0F-5254-49C6-8E5A-CFFEAAED7EF9}" dt="2024-02-20T19:27:29.480" v="34" actId="403"/>
          <ac:spMkLst>
            <pc:docMk/>
            <pc:sldMk cId="4128294882" sldId="1522"/>
            <ac:spMk id="555" creationId="{29E4FBF9-7D92-1031-9E11-314A20F19430}"/>
          </ac:spMkLst>
        </pc:spChg>
        <pc:spChg chg="mod">
          <ac:chgData name="Ondřej Špaček" userId="1cb15792-18b1-4aa8-bfc3-3327469b98f4" providerId="ADAL" clId="{CD5ADD0F-5254-49C6-8E5A-CFFEAAED7EF9}" dt="2024-02-20T19:27:35.562" v="36" actId="403"/>
          <ac:spMkLst>
            <pc:docMk/>
            <pc:sldMk cId="4128294882" sldId="1522"/>
            <ac:spMk id="556" creationId="{6B1F808E-DD4C-6D28-CF23-636D069E0DA5}"/>
          </ac:spMkLst>
        </pc:spChg>
        <pc:grpChg chg="mod">
          <ac:chgData name="Ondřej Špaček" userId="1cb15792-18b1-4aa8-bfc3-3327469b98f4" providerId="ADAL" clId="{CD5ADD0F-5254-49C6-8E5A-CFFEAAED7EF9}" dt="2024-02-20T19:25:39.357" v="9" actId="164"/>
          <ac:grpSpMkLst>
            <pc:docMk/>
            <pc:sldMk cId="4128294882" sldId="1522"/>
            <ac:grpSpMk id="4" creationId="{3B5F3A27-BB93-6BF2-AEEB-734E0BB715D0}"/>
          </ac:grpSpMkLst>
        </pc:grpChg>
        <pc:grpChg chg="add mod">
          <ac:chgData name="Ondřej Špaček" userId="1cb15792-18b1-4aa8-bfc3-3327469b98f4" providerId="ADAL" clId="{CD5ADD0F-5254-49C6-8E5A-CFFEAAED7EF9}" dt="2024-02-20T19:25:45.812" v="11" actId="14100"/>
          <ac:grpSpMkLst>
            <pc:docMk/>
            <pc:sldMk cId="4128294882" sldId="1522"/>
            <ac:grpSpMk id="6" creationId="{809F52C9-B843-A80C-E94F-F26C74BAC32F}"/>
          </ac:grpSpMkLst>
        </pc:grpChg>
        <pc:grpChg chg="mod">
          <ac:chgData name="Ondřej Špaček" userId="1cb15792-18b1-4aa8-bfc3-3327469b98f4" providerId="ADAL" clId="{CD5ADD0F-5254-49C6-8E5A-CFFEAAED7EF9}" dt="2024-02-20T19:25:39.357" v="9" actId="164"/>
          <ac:grpSpMkLst>
            <pc:docMk/>
            <pc:sldMk cId="4128294882" sldId="1522"/>
            <ac:grpSpMk id="426" creationId="{2760B53B-83E0-88F8-AF5C-501FCBE1304F}"/>
          </ac:grpSpMkLst>
        </pc:grpChg>
        <pc:grpChg chg="mod">
          <ac:chgData name="Ondřej Špaček" userId="1cb15792-18b1-4aa8-bfc3-3327469b98f4" providerId="ADAL" clId="{CD5ADD0F-5254-49C6-8E5A-CFFEAAED7EF9}" dt="2024-02-20T19:25:39.357" v="9" actId="164"/>
          <ac:grpSpMkLst>
            <pc:docMk/>
            <pc:sldMk cId="4128294882" sldId="1522"/>
            <ac:grpSpMk id="565" creationId="{3DCB7822-616C-9C03-1211-2537C15C77AC}"/>
          </ac:grpSpMkLst>
        </pc:grpChg>
      </pc:sldChg>
      <pc:sldChg chg="del">
        <pc:chgData name="Ondřej Špaček" userId="1cb15792-18b1-4aa8-bfc3-3327469b98f4" providerId="ADAL" clId="{CD5ADD0F-5254-49C6-8E5A-CFFEAAED7EF9}" dt="2024-02-20T19:31:32.274" v="74" actId="47"/>
        <pc:sldMkLst>
          <pc:docMk/>
          <pc:sldMk cId="1676803242" sldId="1528"/>
        </pc:sldMkLst>
      </pc:sldChg>
      <pc:sldChg chg="del">
        <pc:chgData name="Ondřej Špaček" userId="1cb15792-18b1-4aa8-bfc3-3327469b98f4" providerId="ADAL" clId="{CD5ADD0F-5254-49C6-8E5A-CFFEAAED7EF9}" dt="2024-02-20T19:31:35.385" v="75" actId="47"/>
        <pc:sldMkLst>
          <pc:docMk/>
          <pc:sldMk cId="3932084754" sldId="1530"/>
        </pc:sldMkLst>
      </pc:sldChg>
      <pc:sldChg chg="addSp modSp mod">
        <pc:chgData name="Ondřej Špaček" userId="1cb15792-18b1-4aa8-bfc3-3327469b98f4" providerId="ADAL" clId="{CD5ADD0F-5254-49C6-8E5A-CFFEAAED7EF9}" dt="2024-02-20T19:30:48.029" v="72" actId="20577"/>
        <pc:sldMkLst>
          <pc:docMk/>
          <pc:sldMk cId="3742659394" sldId="1533"/>
        </pc:sldMkLst>
        <pc:spChg chg="mod">
          <ac:chgData name="Ondřej Špaček" userId="1cb15792-18b1-4aa8-bfc3-3327469b98f4" providerId="ADAL" clId="{CD5ADD0F-5254-49C6-8E5A-CFFEAAED7EF9}" dt="2024-02-20T19:28:05.107" v="42" actId="403"/>
          <ac:spMkLst>
            <pc:docMk/>
            <pc:sldMk cId="3742659394" sldId="1533"/>
            <ac:spMk id="2" creationId="{CEED7086-B71B-9F70-8344-6154F46AA816}"/>
          </ac:spMkLst>
        </pc:spChg>
        <pc:spChg chg="mod">
          <ac:chgData name="Ondřej Špaček" userId="1cb15792-18b1-4aa8-bfc3-3327469b98f4" providerId="ADAL" clId="{CD5ADD0F-5254-49C6-8E5A-CFFEAAED7EF9}" dt="2024-02-20T19:27:47.780" v="37" actId="164"/>
          <ac:spMkLst>
            <pc:docMk/>
            <pc:sldMk cId="3742659394" sldId="1533"/>
            <ac:spMk id="5" creationId="{2FF509B9-3ACD-2FDE-A17A-60DDC9B66F5B}"/>
          </ac:spMkLst>
        </pc:spChg>
        <pc:spChg chg="mod">
          <ac:chgData name="Ondřej Špaček" userId="1cb15792-18b1-4aa8-bfc3-3327469b98f4" providerId="ADAL" clId="{CD5ADD0F-5254-49C6-8E5A-CFFEAAED7EF9}" dt="2024-02-20T19:28:23.376" v="46" actId="20577"/>
          <ac:spMkLst>
            <pc:docMk/>
            <pc:sldMk cId="3742659394" sldId="1533"/>
            <ac:spMk id="272" creationId="{C20354EB-5954-384E-3627-50FC8F21890F}"/>
          </ac:spMkLst>
        </pc:spChg>
        <pc:spChg chg="mod">
          <ac:chgData name="Ondřej Špaček" userId="1cb15792-18b1-4aa8-bfc3-3327469b98f4" providerId="ADAL" clId="{CD5ADD0F-5254-49C6-8E5A-CFFEAAED7EF9}" dt="2024-02-20T19:30:00.179" v="59" actId="207"/>
          <ac:spMkLst>
            <pc:docMk/>
            <pc:sldMk cId="3742659394" sldId="1533"/>
            <ac:spMk id="274" creationId="{D49E04BA-06A7-5F2A-A5B4-6EE8420221A7}"/>
          </ac:spMkLst>
        </pc:spChg>
        <pc:spChg chg="mod">
          <ac:chgData name="Ondřej Špaček" userId="1cb15792-18b1-4aa8-bfc3-3327469b98f4" providerId="ADAL" clId="{CD5ADD0F-5254-49C6-8E5A-CFFEAAED7EF9}" dt="2024-02-20T19:30:00.179" v="59" actId="207"/>
          <ac:spMkLst>
            <pc:docMk/>
            <pc:sldMk cId="3742659394" sldId="1533"/>
            <ac:spMk id="276" creationId="{C2DFEBFC-1265-0E8D-311B-1BBAC0FBFB6A}"/>
          </ac:spMkLst>
        </pc:spChg>
        <pc:spChg chg="mod">
          <ac:chgData name="Ondřej Špaček" userId="1cb15792-18b1-4aa8-bfc3-3327469b98f4" providerId="ADAL" clId="{CD5ADD0F-5254-49C6-8E5A-CFFEAAED7EF9}" dt="2024-02-20T19:30:00.179" v="59" actId="207"/>
          <ac:spMkLst>
            <pc:docMk/>
            <pc:sldMk cId="3742659394" sldId="1533"/>
            <ac:spMk id="278" creationId="{2BAECE5D-DB69-4D4A-0B01-8EC156BF0D51}"/>
          </ac:spMkLst>
        </pc:spChg>
        <pc:spChg chg="mod">
          <ac:chgData name="Ondřej Špaček" userId="1cb15792-18b1-4aa8-bfc3-3327469b98f4" providerId="ADAL" clId="{CD5ADD0F-5254-49C6-8E5A-CFFEAAED7EF9}" dt="2024-02-20T19:30:08.331" v="65" actId="1035"/>
          <ac:spMkLst>
            <pc:docMk/>
            <pc:sldMk cId="3742659394" sldId="1533"/>
            <ac:spMk id="415" creationId="{168C558B-7084-B4E8-35A0-B7804E6C0243}"/>
          </ac:spMkLst>
        </pc:spChg>
        <pc:spChg chg="mod">
          <ac:chgData name="Ondřej Špaček" userId="1cb15792-18b1-4aa8-bfc3-3327469b98f4" providerId="ADAL" clId="{CD5ADD0F-5254-49C6-8E5A-CFFEAAED7EF9}" dt="2024-02-20T19:28:43.519" v="51" actId="403"/>
          <ac:spMkLst>
            <pc:docMk/>
            <pc:sldMk cId="3742659394" sldId="1533"/>
            <ac:spMk id="629" creationId="{D519CD71-9F21-5C22-81E9-1D968DEE45E4}"/>
          </ac:spMkLst>
        </pc:spChg>
        <pc:spChg chg="mod ord">
          <ac:chgData name="Ondřej Špaček" userId="1cb15792-18b1-4aa8-bfc3-3327469b98f4" providerId="ADAL" clId="{CD5ADD0F-5254-49C6-8E5A-CFFEAAED7EF9}" dt="2024-02-20T19:30:48.029" v="72" actId="20577"/>
          <ac:spMkLst>
            <pc:docMk/>
            <pc:sldMk cId="3742659394" sldId="1533"/>
            <ac:spMk id="630" creationId="{0AF36E23-817D-65CA-73B7-AF34AA7968E1}"/>
          </ac:spMkLst>
        </pc:spChg>
        <pc:grpChg chg="mod">
          <ac:chgData name="Ondřej Špaček" userId="1cb15792-18b1-4aa8-bfc3-3327469b98f4" providerId="ADAL" clId="{CD5ADD0F-5254-49C6-8E5A-CFFEAAED7EF9}" dt="2024-02-20T19:27:47.780" v="37" actId="164"/>
          <ac:grpSpMkLst>
            <pc:docMk/>
            <pc:sldMk cId="3742659394" sldId="1533"/>
            <ac:grpSpMk id="4" creationId="{CDB3DD7E-609F-174A-3FD1-2CA14097ABE1}"/>
          </ac:grpSpMkLst>
        </pc:grpChg>
        <pc:grpChg chg="add mod">
          <ac:chgData name="Ondřej Špaček" userId="1cb15792-18b1-4aa8-bfc3-3327469b98f4" providerId="ADAL" clId="{CD5ADD0F-5254-49C6-8E5A-CFFEAAED7EF9}" dt="2024-02-20T19:28:01.094" v="41" actId="1076"/>
          <ac:grpSpMkLst>
            <pc:docMk/>
            <pc:sldMk cId="3742659394" sldId="1533"/>
            <ac:grpSpMk id="6" creationId="{3F39CE10-E9A1-86A4-7854-EE9D8053E4FA}"/>
          </ac:grpSpMkLst>
        </pc:grpChg>
        <pc:picChg chg="mod">
          <ac:chgData name="Ondřej Špaček" userId="1cb15792-18b1-4aa8-bfc3-3327469b98f4" providerId="ADAL" clId="{CD5ADD0F-5254-49C6-8E5A-CFFEAAED7EF9}" dt="2024-02-20T19:29:44.364" v="58" actId="1076"/>
          <ac:picMkLst>
            <pc:docMk/>
            <pc:sldMk cId="3742659394" sldId="1533"/>
            <ac:picMk id="106" creationId="{50E28E12-1CC7-E731-8C9B-C7936A6B9C1A}"/>
          </ac:picMkLst>
        </pc:picChg>
        <pc:picChg chg="mod">
          <ac:chgData name="Ondřej Špaček" userId="1cb15792-18b1-4aa8-bfc3-3327469b98f4" providerId="ADAL" clId="{CD5ADD0F-5254-49C6-8E5A-CFFEAAED7EF9}" dt="2024-02-20T19:29:38.004" v="57" actId="1076"/>
          <ac:picMkLst>
            <pc:docMk/>
            <pc:sldMk cId="3742659394" sldId="1533"/>
            <ac:picMk id="126" creationId="{6162C3F5-8581-BE61-D681-E049ECAB4900}"/>
          </ac:picMkLst>
        </pc:picChg>
        <pc:picChg chg="mod">
          <ac:chgData name="Ondřej Špaček" userId="1cb15792-18b1-4aa8-bfc3-3327469b98f4" providerId="ADAL" clId="{CD5ADD0F-5254-49C6-8E5A-CFFEAAED7EF9}" dt="2024-02-20T19:28:58.180" v="53" actId="1076"/>
          <ac:picMkLst>
            <pc:docMk/>
            <pc:sldMk cId="3742659394" sldId="1533"/>
            <ac:picMk id="310" creationId="{C3C424BC-4389-F1FC-64F0-011F498AC866}"/>
          </ac:picMkLst>
        </pc:picChg>
        <pc:picChg chg="mod">
          <ac:chgData name="Ondřej Špaček" userId="1cb15792-18b1-4aa8-bfc3-3327469b98f4" providerId="ADAL" clId="{CD5ADD0F-5254-49C6-8E5A-CFFEAAED7EF9}" dt="2024-02-20T19:28:55.138" v="52" actId="1076"/>
          <ac:picMkLst>
            <pc:docMk/>
            <pc:sldMk cId="3742659394" sldId="1533"/>
            <ac:picMk id="313" creationId="{71E1D7F7-B662-4E1F-C367-D2219B872CC3}"/>
          </ac:picMkLst>
        </pc:picChg>
        <pc:picChg chg="mod">
          <ac:chgData name="Ondřej Špaček" userId="1cb15792-18b1-4aa8-bfc3-3327469b98f4" providerId="ADAL" clId="{CD5ADD0F-5254-49C6-8E5A-CFFEAAED7EF9}" dt="2024-02-20T19:29:17.361" v="55" actId="1076"/>
          <ac:picMkLst>
            <pc:docMk/>
            <pc:sldMk cId="3742659394" sldId="1533"/>
            <ac:picMk id="395" creationId="{93177EB7-F017-4C70-3C37-10E15762B341}"/>
          </ac:picMkLst>
        </pc:picChg>
        <pc:picChg chg="mod">
          <ac:chgData name="Ondřej Špaček" userId="1cb15792-18b1-4aa8-bfc3-3327469b98f4" providerId="ADAL" clId="{CD5ADD0F-5254-49C6-8E5A-CFFEAAED7EF9}" dt="2024-02-20T19:30:12.623" v="66" actId="1076"/>
          <ac:picMkLst>
            <pc:docMk/>
            <pc:sldMk cId="3742659394" sldId="1533"/>
            <ac:picMk id="410" creationId="{F90C6C35-58E9-B668-7772-9C2AFFED4C9C}"/>
          </ac:picMkLst>
        </pc:picChg>
        <pc:picChg chg="mod">
          <ac:chgData name="Ondřej Špaček" userId="1cb15792-18b1-4aa8-bfc3-3327469b98f4" providerId="ADAL" clId="{CD5ADD0F-5254-49C6-8E5A-CFFEAAED7EF9}" dt="2024-02-20T19:30:22.816" v="68" actId="1076"/>
          <ac:picMkLst>
            <pc:docMk/>
            <pc:sldMk cId="3742659394" sldId="1533"/>
            <ac:picMk id="412" creationId="{E2DD5EA9-081F-3AC7-468D-9EA8D10D0773}"/>
          </ac:picMkLst>
        </pc:picChg>
        <pc:picChg chg="mod">
          <ac:chgData name="Ondřej Špaček" userId="1cb15792-18b1-4aa8-bfc3-3327469b98f4" providerId="ADAL" clId="{CD5ADD0F-5254-49C6-8E5A-CFFEAAED7EF9}" dt="2024-02-20T19:30:19.235" v="67" actId="1076"/>
          <ac:picMkLst>
            <pc:docMk/>
            <pc:sldMk cId="3742659394" sldId="1533"/>
            <ac:picMk id="414" creationId="{08E08C08-F918-4749-BFBF-BF479B3E4D86}"/>
          </ac:picMkLst>
        </pc:picChg>
      </pc:sldChg>
      <pc:sldMasterChg chg="addSp modSp mod delSldLayout modSldLayout">
        <pc:chgData name="Ondřej Špaček" userId="1cb15792-18b1-4aa8-bfc3-3327469b98f4" providerId="ADAL" clId="{CD5ADD0F-5254-49C6-8E5A-CFFEAAED7EF9}" dt="2024-02-20T19:36:45.105" v="128" actId="167"/>
        <pc:sldMasterMkLst>
          <pc:docMk/>
          <pc:sldMasterMk cId="2574513810" sldId="2147484208"/>
        </pc:sldMasterMkLst>
        <pc:picChg chg="add mod">
          <ac:chgData name="Ondřej Špaček" userId="1cb15792-18b1-4aa8-bfc3-3327469b98f4" providerId="ADAL" clId="{CD5ADD0F-5254-49C6-8E5A-CFFEAAED7EF9}" dt="2024-02-20T19:35:57.659" v="120" actId="1076"/>
          <ac:picMkLst>
            <pc:docMk/>
            <pc:sldMasterMk cId="2574513810" sldId="2147484208"/>
            <ac:picMk id="2" creationId="{741ECDB6-5EBD-B967-9ED7-EA3A81234948}"/>
          </ac:picMkLst>
        </pc:picChg>
        <pc:sldLayoutChg chg="addSp delSp modSp mod">
          <pc:chgData name="Ondřej Špaček" userId="1cb15792-18b1-4aa8-bfc3-3327469b98f4" providerId="ADAL" clId="{CD5ADD0F-5254-49C6-8E5A-CFFEAAED7EF9}" dt="2024-02-20T19:36:45.105" v="128" actId="167"/>
          <pc:sldLayoutMkLst>
            <pc:docMk/>
            <pc:sldMasterMk cId="2574513810" sldId="2147484208"/>
            <pc:sldLayoutMk cId="3485584061" sldId="2147484209"/>
          </pc:sldLayoutMkLst>
          <pc:picChg chg="mod">
            <ac:chgData name="Ondřej Špaček" userId="1cb15792-18b1-4aa8-bfc3-3327469b98f4" providerId="ADAL" clId="{CD5ADD0F-5254-49C6-8E5A-CFFEAAED7EF9}" dt="2024-02-20T19:36:45.105" v="128" actId="167"/>
            <ac:picMkLst>
              <pc:docMk/>
              <pc:sldMasterMk cId="2574513810" sldId="2147484208"/>
              <pc:sldLayoutMk cId="3485584061" sldId="2147484209"/>
              <ac:picMk id="4" creationId="{00000000-0000-0000-0000-000000000000}"/>
            </ac:picMkLst>
          </pc:picChg>
          <pc:picChg chg="add del mod">
            <ac:chgData name="Ondřej Špaček" userId="1cb15792-18b1-4aa8-bfc3-3327469b98f4" providerId="ADAL" clId="{CD5ADD0F-5254-49C6-8E5A-CFFEAAED7EF9}" dt="2024-02-20T19:35:43.870" v="114" actId="478"/>
            <ac:picMkLst>
              <pc:docMk/>
              <pc:sldMasterMk cId="2574513810" sldId="2147484208"/>
              <pc:sldLayoutMk cId="3485584061" sldId="2147484209"/>
              <ac:picMk id="7" creationId="{811DCF63-4F10-E6A0-DDFC-39DCEA483807}"/>
            </ac:picMkLst>
          </pc:picChg>
          <pc:picChg chg="add del mod">
            <ac:chgData name="Ondřej Špaček" userId="1cb15792-18b1-4aa8-bfc3-3327469b98f4" providerId="ADAL" clId="{CD5ADD0F-5254-49C6-8E5A-CFFEAAED7EF9}" dt="2024-02-20T19:35:45.714" v="115" actId="478"/>
            <ac:picMkLst>
              <pc:docMk/>
              <pc:sldMasterMk cId="2574513810" sldId="2147484208"/>
              <pc:sldLayoutMk cId="3485584061" sldId="2147484209"/>
              <ac:picMk id="9" creationId="{10197B9A-6828-B0D5-7B35-96695D67913E}"/>
            </ac:picMkLst>
          </pc:picChg>
          <pc:picChg chg="add del mod">
            <ac:chgData name="Ondřej Špaček" userId="1cb15792-18b1-4aa8-bfc3-3327469b98f4" providerId="ADAL" clId="{CD5ADD0F-5254-49C6-8E5A-CFFEAAED7EF9}" dt="2024-02-20T19:35:46.636" v="116" actId="478"/>
            <ac:picMkLst>
              <pc:docMk/>
              <pc:sldMasterMk cId="2574513810" sldId="2147484208"/>
              <pc:sldLayoutMk cId="3485584061" sldId="2147484209"/>
              <ac:picMk id="11" creationId="{8F85F34D-F24C-04C7-9628-42831D0481EA}"/>
            </ac:picMkLst>
          </pc:picChg>
          <pc:picChg chg="add mod">
            <ac:chgData name="Ondřej Špaček" userId="1cb15792-18b1-4aa8-bfc3-3327469b98f4" providerId="ADAL" clId="{CD5ADD0F-5254-49C6-8E5A-CFFEAAED7EF9}" dt="2024-02-20T19:35:42.182" v="113" actId="1076"/>
            <ac:picMkLst>
              <pc:docMk/>
              <pc:sldMasterMk cId="2574513810" sldId="2147484208"/>
              <pc:sldLayoutMk cId="3485584061" sldId="2147484209"/>
              <ac:picMk id="13" creationId="{30A59140-E577-9CB8-5896-DE9F339C5F52}"/>
            </ac:picMkLst>
          </pc:picChg>
          <pc:picChg chg="add mod">
            <ac:chgData name="Ondřej Špaček" userId="1cb15792-18b1-4aa8-bfc3-3327469b98f4" providerId="ADAL" clId="{CD5ADD0F-5254-49C6-8E5A-CFFEAAED7EF9}" dt="2024-02-20T19:36:42.635" v="127" actId="167"/>
            <ac:picMkLst>
              <pc:docMk/>
              <pc:sldMasterMk cId="2574513810" sldId="2147484208"/>
              <pc:sldLayoutMk cId="3485584061" sldId="2147484209"/>
              <ac:picMk id="14" creationId="{E59C8C57-C617-B887-15CE-533E034F03F5}"/>
            </ac:picMkLst>
          </pc:picChg>
        </pc:sldLayoutChg>
        <pc:sldLayoutChg chg="addSp delSp modSp mod">
          <pc:chgData name="Ondřej Špaček" userId="1cb15792-18b1-4aa8-bfc3-3327469b98f4" providerId="ADAL" clId="{CD5ADD0F-5254-49C6-8E5A-CFFEAAED7EF9}" dt="2024-02-20T19:36:18.581" v="124" actId="478"/>
          <pc:sldLayoutMkLst>
            <pc:docMk/>
            <pc:sldMasterMk cId="2574513810" sldId="2147484208"/>
            <pc:sldLayoutMk cId="1246750504" sldId="2147484212"/>
          </pc:sldLayoutMkLst>
          <pc:picChg chg="add del mod">
            <ac:chgData name="Ondřej Špaček" userId="1cb15792-18b1-4aa8-bfc3-3327469b98f4" providerId="ADAL" clId="{CD5ADD0F-5254-49C6-8E5A-CFFEAAED7EF9}" dt="2024-02-20T19:36:18.581" v="124" actId="478"/>
            <ac:picMkLst>
              <pc:docMk/>
              <pc:sldMasterMk cId="2574513810" sldId="2147484208"/>
              <pc:sldLayoutMk cId="1246750504" sldId="2147484212"/>
              <ac:picMk id="3" creationId="{642E4EB1-D79D-331E-F5F1-D1BAE273869A}"/>
            </ac:picMkLst>
          </pc:picChg>
          <pc:picChg chg="add mod">
            <ac:chgData name="Ondřej Špaček" userId="1cb15792-18b1-4aa8-bfc3-3327469b98f4" providerId="ADAL" clId="{CD5ADD0F-5254-49C6-8E5A-CFFEAAED7EF9}" dt="2024-02-20T19:36:16.315" v="123"/>
            <ac:picMkLst>
              <pc:docMk/>
              <pc:sldMasterMk cId="2574513810" sldId="2147484208"/>
              <pc:sldLayoutMk cId="1246750504" sldId="2147484212"/>
              <ac:picMk id="5" creationId="{3670F316-7AC5-98EC-65C5-32266551CA84}"/>
            </ac:picMkLst>
          </pc:picChg>
        </pc:sldLayoutChg>
        <pc:sldLayoutChg chg="del">
          <pc:chgData name="Ondřej Špaček" userId="1cb15792-18b1-4aa8-bfc3-3327469b98f4" providerId="ADAL" clId="{CD5ADD0F-5254-49C6-8E5A-CFFEAAED7EF9}" dt="2024-02-20T19:31:32.274" v="74" actId="47"/>
          <pc:sldLayoutMkLst>
            <pc:docMk/>
            <pc:sldMasterMk cId="2574513810" sldId="2147484208"/>
            <pc:sldLayoutMk cId="1294052546" sldId="2147484240"/>
          </pc:sldLayoutMkLst>
        </pc:sldLayoutChg>
        <pc:sldLayoutChg chg="addSp modSp">
          <pc:chgData name="Ondřej Špaček" userId="1cb15792-18b1-4aa8-bfc3-3327469b98f4" providerId="ADAL" clId="{CD5ADD0F-5254-49C6-8E5A-CFFEAAED7EF9}" dt="2024-02-20T19:36:02.680" v="121"/>
          <pc:sldLayoutMkLst>
            <pc:docMk/>
            <pc:sldMasterMk cId="2574513810" sldId="2147484208"/>
            <pc:sldLayoutMk cId="631453961" sldId="2147484241"/>
          </pc:sldLayoutMkLst>
          <pc:picChg chg="add mod">
            <ac:chgData name="Ondřej Špaček" userId="1cb15792-18b1-4aa8-bfc3-3327469b98f4" providerId="ADAL" clId="{CD5ADD0F-5254-49C6-8E5A-CFFEAAED7EF9}" dt="2024-02-20T19:36:02.680" v="121"/>
            <ac:picMkLst>
              <pc:docMk/>
              <pc:sldMasterMk cId="2574513810" sldId="2147484208"/>
              <pc:sldLayoutMk cId="631453961" sldId="2147484241"/>
              <ac:picMk id="3" creationId="{03442E81-2D16-AF60-86CE-F037689F83C7}"/>
            </ac:picMkLst>
          </pc:picChg>
        </pc:sldLayoutChg>
        <pc:sldLayoutChg chg="del">
          <pc:chgData name="Ondřej Špaček" userId="1cb15792-18b1-4aa8-bfc3-3327469b98f4" providerId="ADAL" clId="{CD5ADD0F-5254-49C6-8E5A-CFFEAAED7EF9}" dt="2024-02-20T19:31:35.385" v="75" actId="47"/>
          <pc:sldLayoutMkLst>
            <pc:docMk/>
            <pc:sldMasterMk cId="2574513810" sldId="2147484208"/>
            <pc:sldLayoutMk cId="499686181" sldId="2147484243"/>
          </pc:sldLayoutMkLst>
        </pc:sldLayoutChg>
        <pc:sldLayoutChg chg="del">
          <pc:chgData name="Ondřej Špaček" userId="1cb15792-18b1-4aa8-bfc3-3327469b98f4" providerId="ADAL" clId="{CD5ADD0F-5254-49C6-8E5A-CFFEAAED7EF9}" dt="2024-02-20T19:31:39.654" v="76" actId="47"/>
          <pc:sldLayoutMkLst>
            <pc:docMk/>
            <pc:sldMasterMk cId="2574513810" sldId="2147484208"/>
            <pc:sldLayoutMk cId="3859396076" sldId="2147484244"/>
          </pc:sldLayoutMkLst>
        </pc:sldLayoutChg>
      </pc:sldMasterChg>
    </pc:docChg>
  </pc:docChgLst>
  <pc:docChgLst>
    <pc:chgData name="Ondřej Špaček" userId="1cb15792-18b1-4aa8-bfc3-3327469b98f4" providerId="ADAL" clId="{868A786F-C329-443B-B228-C878B7E518C6}"/>
    <pc:docChg chg="modSld">
      <pc:chgData name="Ondřej Špaček" userId="1cb15792-18b1-4aa8-bfc3-3327469b98f4" providerId="ADAL" clId="{868A786F-C329-443B-B228-C878B7E518C6}" dt="2024-01-09T15:38:14.925" v="9" actId="6549"/>
      <pc:docMkLst>
        <pc:docMk/>
      </pc:docMkLst>
      <pc:sldChg chg="modSp mod">
        <pc:chgData name="Ondřej Špaček" userId="1cb15792-18b1-4aa8-bfc3-3327469b98f4" providerId="ADAL" clId="{868A786F-C329-443B-B228-C878B7E518C6}" dt="2024-01-09T15:38:04.027" v="8" actId="6549"/>
        <pc:sldMkLst>
          <pc:docMk/>
          <pc:sldMk cId="1870273245" sldId="820"/>
        </pc:sldMkLst>
        <pc:spChg chg="mod">
          <ac:chgData name="Ondřej Špaček" userId="1cb15792-18b1-4aa8-bfc3-3327469b98f4" providerId="ADAL" clId="{868A786F-C329-443B-B228-C878B7E518C6}" dt="2024-01-09T15:38:04.027" v="8" actId="6549"/>
          <ac:spMkLst>
            <pc:docMk/>
            <pc:sldMk cId="1870273245" sldId="820"/>
            <ac:spMk id="2" creationId="{00000000-0000-0000-0000-000000000000}"/>
          </ac:spMkLst>
        </pc:spChg>
        <pc:spChg chg="mod">
          <ac:chgData name="Ondřej Špaček" userId="1cb15792-18b1-4aa8-bfc3-3327469b98f4" providerId="ADAL" clId="{868A786F-C329-443B-B228-C878B7E518C6}" dt="2024-01-09T07:10:13.678" v="7" actId="20577"/>
          <ac:spMkLst>
            <pc:docMk/>
            <pc:sldMk cId="1870273245" sldId="820"/>
            <ac:spMk id="3" creationId="{00000000-0000-0000-0000-000000000000}"/>
          </ac:spMkLst>
        </pc:spChg>
      </pc:sldChg>
      <pc:sldChg chg="modSp mod">
        <pc:chgData name="Ondřej Špaček" userId="1cb15792-18b1-4aa8-bfc3-3327469b98f4" providerId="ADAL" clId="{868A786F-C329-443B-B228-C878B7E518C6}" dt="2024-01-09T15:38:14.925" v="9" actId="6549"/>
        <pc:sldMkLst>
          <pc:docMk/>
          <pc:sldMk cId="75174239" sldId="954"/>
        </pc:sldMkLst>
        <pc:spChg chg="mod">
          <ac:chgData name="Ondřej Špaček" userId="1cb15792-18b1-4aa8-bfc3-3327469b98f4" providerId="ADAL" clId="{868A786F-C329-443B-B228-C878B7E518C6}" dt="2024-01-09T15:38:14.925" v="9" actId="6549"/>
          <ac:spMkLst>
            <pc:docMk/>
            <pc:sldMk cId="75174239" sldId="954"/>
            <ac:spMk id="2" creationId="{00000000-0000-0000-0000-000000000000}"/>
          </ac:spMkLst>
        </pc:spChg>
      </pc:sldChg>
    </pc:docChg>
  </pc:docChgLst>
  <pc:docChgLst>
    <pc:chgData name="Ondřej Špaček" userId="1cb15792-18b1-4aa8-bfc3-3327469b98f4" providerId="ADAL" clId="{F3622F6B-FBB7-4ADE-8903-530AA0586881}"/>
    <pc:docChg chg="undo custSel addSld delSld modSld sldOrd modMainMaster modNotesMaster modHandout">
      <pc:chgData name="Ondřej Špaček" userId="1cb15792-18b1-4aa8-bfc3-3327469b98f4" providerId="ADAL" clId="{F3622F6B-FBB7-4ADE-8903-530AA0586881}" dt="2023-12-10T19:18:26.776" v="3637" actId="114"/>
      <pc:docMkLst>
        <pc:docMk/>
      </pc:docMkLst>
      <pc:sldChg chg="addSp delSp modSp mod modTransition">
        <pc:chgData name="Ondřej Špaček" userId="1cb15792-18b1-4aa8-bfc3-3327469b98f4" providerId="ADAL" clId="{F3622F6B-FBB7-4ADE-8903-530AA0586881}" dt="2023-12-10T19:09:14.644" v="3627"/>
        <pc:sldMkLst>
          <pc:docMk/>
          <pc:sldMk cId="2937898773" sldId="286"/>
        </pc:sldMkLst>
        <pc:spChg chg="mod">
          <ac:chgData name="Ondřej Špaček" userId="1cb15792-18b1-4aa8-bfc3-3327469b98f4" providerId="ADAL" clId="{F3622F6B-FBB7-4ADE-8903-530AA0586881}" dt="2023-12-10T18:51:43.532" v="3472" actId="403"/>
          <ac:spMkLst>
            <pc:docMk/>
            <pc:sldMk cId="2937898773" sldId="286"/>
            <ac:spMk id="2" creationId="{AC92704E-22EC-DF80-44BB-FE888EAAF240}"/>
          </ac:spMkLst>
        </pc:spChg>
        <pc:spChg chg="add mod">
          <ac:chgData name="Ondřej Špaček" userId="1cb15792-18b1-4aa8-bfc3-3327469b98f4" providerId="ADAL" clId="{F3622F6B-FBB7-4ADE-8903-530AA0586881}" dt="2023-12-10T19:09:14.644" v="3627"/>
          <ac:spMkLst>
            <pc:docMk/>
            <pc:sldMk cId="2937898773" sldId="286"/>
            <ac:spMk id="3" creationId="{025449FA-087D-3F97-84F1-12EADB5A8B24}"/>
          </ac:spMkLst>
        </pc:spChg>
        <pc:spChg chg="mod">
          <ac:chgData name="Ondřej Špaček" userId="1cb15792-18b1-4aa8-bfc3-3327469b98f4" providerId="ADAL" clId="{F3622F6B-FBB7-4ADE-8903-530AA0586881}" dt="2023-12-05T16:39:43.018" v="695" actId="403"/>
          <ac:spMkLst>
            <pc:docMk/>
            <pc:sldMk cId="2937898773" sldId="286"/>
            <ac:spMk id="6" creationId="{D4E5C088-D06F-F50E-FC36-F7E364294EA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7" creationId="{27A2DC44-11AA-0A6A-6D00-0777A4F2B1EB}"/>
          </ac:spMkLst>
        </pc:spChg>
        <pc:spChg chg="mod">
          <ac:chgData name="Ondřej Špaček" userId="1cb15792-18b1-4aa8-bfc3-3327469b98f4" providerId="ADAL" clId="{F3622F6B-FBB7-4ADE-8903-530AA0586881}" dt="2023-12-05T16:41:07.228" v="723" actId="404"/>
          <ac:spMkLst>
            <pc:docMk/>
            <pc:sldMk cId="2937898773" sldId="286"/>
            <ac:spMk id="8" creationId="{AF24C41B-1479-4438-3569-98850B75C7AE}"/>
          </ac:spMkLst>
        </pc:spChg>
        <pc:spChg chg="mod">
          <ac:chgData name="Ondřej Špaček" userId="1cb15792-18b1-4aa8-bfc3-3327469b98f4" providerId="ADAL" clId="{F3622F6B-FBB7-4ADE-8903-530AA0586881}" dt="2023-12-05T16:41:07.228" v="723" actId="404"/>
          <ac:spMkLst>
            <pc:docMk/>
            <pc:sldMk cId="2937898773" sldId="286"/>
            <ac:spMk id="9" creationId="{592114B7-6735-E7F2-4AED-602E4966AFF0}"/>
          </ac:spMkLst>
        </pc:spChg>
        <pc:spChg chg="mod">
          <ac:chgData name="Ondřej Špaček" userId="1cb15792-18b1-4aa8-bfc3-3327469b98f4" providerId="ADAL" clId="{F3622F6B-FBB7-4ADE-8903-530AA0586881}" dt="2023-12-05T16:39:51.323" v="701" actId="404"/>
          <ac:spMkLst>
            <pc:docMk/>
            <pc:sldMk cId="2937898773" sldId="286"/>
            <ac:spMk id="10" creationId="{93886FB8-56E9-0176-4AA6-59328600EC01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1" creationId="{A4287A26-938F-3A88-8B9A-DA70E4C46BF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2" creationId="{E9BE7855-575E-9E5B-FBA1-CE7EB72A272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" creationId="{299E38F4-A023-694D-F7AF-DE0288549F2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" creationId="{E451912B-A39C-F00C-F80C-A162B8429E8E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" creationId="{8BB819E0-E9FE-F2EC-28AB-72B7CEE6A10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" creationId="{E5564781-C8EE-3D0E-17B4-35EB379293B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1" creationId="{54ACA559-C308-F11D-C90D-7B971043823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2" creationId="{1B4273CA-D665-3C0F-8460-77AC79F3573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3" creationId="{32913F15-88D2-CC82-E9CB-51621837D3F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4" creationId="{80CA0F98-B707-930F-422A-40D514D684E9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5" creationId="{5FBA2CE8-7EAA-02CC-9A6A-D8A05F6161D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6" creationId="{83572F26-D6D7-DBA3-D9CB-FFA0796EC24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7" creationId="{555B989D-EBAD-055A-5C23-7FDC2E2780B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8" creationId="{A830C1F7-71E7-A906-5C95-035B6A5C1E5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9" creationId="{38676CD6-DFEC-5674-0EEB-DA70F356E74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0" creationId="{E5E1B530-7096-34C6-AC1F-70B00E5F6A0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1" creationId="{8FA3744C-103C-27EE-4BDA-AA7677888C9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2" creationId="{1D5333BD-59B8-E339-7BCA-9328E2AC69D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3" creationId="{B47ACCEE-AF0D-35FD-73D9-7BAB9EF8B52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4" creationId="{0ACCD00A-06E1-7374-619D-0911B56C493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5" creationId="{7712107E-C7B2-0E97-C28D-CCD8A0EA57E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6" creationId="{424F54AC-7B9F-88EF-D8B3-80AB842A092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7" creationId="{210CAFF1-C09E-FE7A-6B01-C2BD2036744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8" creationId="{93107080-0A1A-41B5-F0E6-7BA06C3AF3D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39" creationId="{BB2A0466-990A-2B2A-E3D9-660E217CAA1E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0" creationId="{DDCB5CDE-4C77-7774-35FC-76216DF6D6A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1" creationId="{B431BE1F-4F18-701B-0344-B62E366B3FD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2" creationId="{054F45E0-5858-B359-25ED-46C64FEDC3E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3" creationId="{0EF2E6B3-BCC3-7330-436B-7A4F33CFB46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4" creationId="{0CBEF32D-7273-1304-1113-C7BBFB574C7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5" creationId="{D9BCD781-D479-F110-DF34-8746019C2F7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6" creationId="{5CBED0C7-76EF-96F1-465F-6C3A4D7CEDA0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7" creationId="{0F9E97DC-320A-7FD9-7FB3-B6D99FD3CB1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8" creationId="{0B143390-9628-FDFC-304C-A0DC8CA1492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49" creationId="{51B72B96-87E9-D164-5F60-9DA2B9D59FF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0" creationId="{22D5727D-B6E8-66F1-881C-D737FC34DF6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1" creationId="{4E5CF47B-8305-D100-381C-54A0FB8272D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2" creationId="{9C006ADB-4DFB-5B16-396F-FED35F9D9B8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3" creationId="{BC043EC7-DD9B-C97E-B079-EE13BFAAA3F1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4" creationId="{46C07C93-6A25-D58F-E0E2-4AC00F81B8A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5" creationId="{1230A521-80DA-3F17-1615-734CD66BF83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6" creationId="{2F63C52E-E100-9DFB-A6A1-42603C2C61C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7" creationId="{7F5B685E-25CA-9AC1-888B-65BEFA945991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8" creationId="{748EFEA4-D3EF-54A9-5A41-0E0265AEEC8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59" creationId="{788408BC-9E5C-7D08-528B-E6CD41E4C41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60" creationId="{C23B2BD7-FB64-E515-C2DD-8158957DCEA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61" creationId="{CAF56C11-94A5-FD4D-364C-DBF46D87BB9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62" creationId="{B45018E9-255E-7BBF-9DAC-8BA224551C7E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63" creationId="{E427F7B6-803A-CD01-32D0-43B949BCC77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28" creationId="{1BE278DD-A832-222B-F30E-3F4FF3B206F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29" creationId="{EE971554-FD85-98ED-1763-0E627919D73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0" creationId="{FE048418-9D55-286D-9A41-816739C0053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1" creationId="{F50F0B52-16B8-B6CE-C5AC-0ACD89C22F1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2" creationId="{CD0EA89A-E8FB-E2DC-55ED-0FD1B861C390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3" creationId="{63E5BA4C-1CE0-3DD5-90D7-2493C394AC2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4" creationId="{A121C8D8-002C-8878-4FC6-9A5415484B7E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5" creationId="{626D4664-692E-97F0-0753-8F87880BB319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6" creationId="{2A42D061-3468-A2EE-03F4-D41534875A0A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7" creationId="{3E3CE8BD-A23B-2D42-C6AE-8A4D627FF44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39" creationId="{1B43D375-1FB6-D1D6-6DA7-C72FB016A14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0" creationId="{36C7693D-1E20-0B84-CF38-8473F90E3211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2" creationId="{D28ED71D-8871-DEBD-8CC3-3B16A908912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3" creationId="{39B67B69-9A53-ADE4-D173-51452168EA5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4" creationId="{B717B869-9398-73A1-081F-DF46C15A1D4C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7" creationId="{D8881323-C871-CF57-F492-FCD14CA1A01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8" creationId="{DCD497D4-50E0-DE2E-858C-5E5219074A1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49" creationId="{EBCCB0E7-BB43-E034-D228-1A4999F71D3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0" creationId="{174C5CBD-593C-91CC-851C-DE5D1D8D52A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1" creationId="{D68B052D-EEC9-9689-D742-5A0EB78EB8A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2" creationId="{CA0C696B-3979-9F04-EA09-48D7F91FAD0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3" creationId="{BF326CE0-8AFC-52E6-9D84-3479978DFF5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5" creationId="{136F5B47-2CF2-7749-E78F-5C50AFD08C3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6" creationId="{CCB85A96-9935-2A8C-4AF8-06939765DAA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8" creationId="{266B5BAA-3D42-90EA-CB25-2E7110BC059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59" creationId="{6ABB436A-19F4-59FB-50E5-E8A0A98C146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1" creationId="{D7B91211-6C8B-9318-CD97-E2F1C913987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2" creationId="{DC6ACECB-5132-7D55-F5FA-6B704291DF1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4" creationId="{9C52F627-4AF9-FA36-AD19-A9B97C513DD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5" creationId="{B29DD783-CA60-5D60-A188-F66C75346119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7" creationId="{4E6396CF-B91B-E086-12E0-5A7DB82080BA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68" creationId="{03D6504D-B2AF-953B-A0B8-14DE8C982C3A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0" creationId="{9DD929DE-F08C-D450-F439-343992A2E114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1" creationId="{9928A56F-68BE-053A-9CEC-B98211D32FC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3" creationId="{1E05217B-4D29-1A34-6F8B-311C3446F179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4" creationId="{0FCC5CF9-1270-FD4A-8C00-58FE67A6F10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6" creationId="{CA8875BC-BFEB-327C-35D3-BEAAC3C57F3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7" creationId="{398D77C1-62B7-0014-C170-BDF5A600F50A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8" creationId="{C2B85559-293C-6A42-CAD7-DE1BE116103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79" creationId="{80E50E08-F42A-1E30-B9FC-0DCEDD719DF0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0" creationId="{CBE22380-11AC-3909-D3D2-C31089D2FAE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2" creationId="{FC623E6B-CB8E-75ED-7A50-307859CD92D8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3" creationId="{AB897A1A-8A9A-0024-191D-27B2B512B2B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4" creationId="{73D7A61F-3900-5AED-0FF2-41C6874D023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6" creationId="{28304651-D1E3-0B9F-FBAD-DF1C0D6214D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7" creationId="{01FB9C28-965D-6CB9-AB37-9EE3C8948D93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88" creationId="{5911CE30-6A26-92C6-4201-61C6CE5672E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0" creationId="{EC248A78-3044-68A3-A9B5-E8726306A53F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1" creationId="{821D4627-1747-B13E-B618-EF35102D218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2" creationId="{6A8BB05D-0444-484B-0613-EC2AD8225187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3" creationId="{5F3244FC-91D5-41BF-407F-136D9C227ABD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4" creationId="{BFB0EECA-FEAB-9D0D-46BA-BB1D20DCDFB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5" creationId="{E43DEAB2-97EF-1110-F446-039F2B42CE99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6" creationId="{88C437B2-41D4-93D4-7249-E08CA4E3257B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7" creationId="{B08FC65B-2CE0-171C-9572-6E6C95047706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199" creationId="{1AB73787-D11A-C50B-59C0-1B605C57AD15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00" creationId="{7242603E-8926-2519-7D1F-1833C8536FE2}"/>
          </ac:spMkLst>
        </pc:spChg>
        <pc:spChg chg="mod">
          <ac:chgData name="Ondřej Špaček" userId="1cb15792-18b1-4aa8-bfc3-3327469b98f4" providerId="ADAL" clId="{F3622F6B-FBB7-4ADE-8903-530AA0586881}" dt="2023-12-05T16:39:23.598" v="687" actId="27803"/>
          <ac:spMkLst>
            <pc:docMk/>
            <pc:sldMk cId="2937898773" sldId="286"/>
            <ac:spMk id="201" creationId="{7D51E77B-B5A8-75D6-629A-1BB5E3695831}"/>
          </ac:spMkLst>
        </pc:s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3" creationId="{D6BC567B-9255-D140-79F4-475854982C49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4" creationId="{5A8A8B19-7560-BB9F-53BD-0504CE457310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4" creationId="{D44AB3E9-6D1E-12CA-E4B0-4C6DC2C4506B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7" creationId="{DFB6DEEC-5273-E181-A12C-F91D2A2C5C05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20" creationId="{4BC6A75A-A975-C43F-026F-7D965DC60D65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38" creationId="{BE54F49D-0555-25A9-7860-6A54EEC2C764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41" creationId="{509B47EE-F32D-387D-9D00-53192D5D12CB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45" creationId="{3566CCE4-B797-6B8A-70B7-C6E43CCEBC8B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54" creationId="{C94DFDE5-9341-2B1C-F233-137B3EC3253B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57" creationId="{B0C372C4-1546-5B0F-3FED-32DDA12A593D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60" creationId="{393E6C9A-BD46-B8DF-2E1A-2C80BC66A9F1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63" creationId="{37D97B30-D1CC-8B98-E659-ECFCD5FFF13A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66" creationId="{E5324B74-A28F-C743-22A5-ED805D8B60E3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69" creationId="{1B7F02F5-562C-5C3C-E034-786DE221331D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72" creationId="{39DF77FB-F1A9-C7DE-788F-DFC199649EAC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75" creationId="{1D643743-C54C-1352-8490-7588E9CB3A09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81" creationId="{45FA780E-EE09-520C-36C3-714552909E89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85" creationId="{279C44DA-3917-863A-A2D5-2E5C16C1FD40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89" creationId="{CD1521B6-CB16-FD12-3BD0-6839861B5BEF}"/>
          </ac:grpSpMkLst>
        </pc:grpChg>
        <pc:grpChg chg="mod">
          <ac:chgData name="Ondřej Špaček" userId="1cb15792-18b1-4aa8-bfc3-3327469b98f4" providerId="ADAL" clId="{F3622F6B-FBB7-4ADE-8903-530AA0586881}" dt="2023-12-05T16:39:23.598" v="687" actId="27803"/>
          <ac:grpSpMkLst>
            <pc:docMk/>
            <pc:sldMk cId="2937898773" sldId="286"/>
            <ac:grpSpMk id="198" creationId="{1FA5023A-85B3-4E9D-2A12-6B6B36B3C584}"/>
          </ac:grpSpMkLst>
        </pc:grpChg>
        <pc:picChg chg="add del mod">
          <ac:chgData name="Ondřej Špaček" userId="1cb15792-18b1-4aa8-bfc3-3327469b98f4" providerId="ADAL" clId="{F3622F6B-FBB7-4ADE-8903-530AA0586881}" dt="2023-12-05T16:39:36.240" v="691" actId="1076"/>
          <ac:picMkLst>
            <pc:docMk/>
            <pc:sldMk cId="2937898773" sldId="286"/>
            <ac:picMk id="13" creationId="{237D5353-9E58-B6C1-6B60-C2291CDC11EC}"/>
          </ac:picMkLst>
        </pc:picChg>
        <pc:picChg chg="mod">
          <ac:chgData name="Ondřej Špaček" userId="1cb15792-18b1-4aa8-bfc3-3327469b98f4" providerId="ADAL" clId="{F3622F6B-FBB7-4ADE-8903-530AA0586881}" dt="2023-12-05T19:25:49.633" v="1323"/>
          <ac:picMkLst>
            <pc:docMk/>
            <pc:sldMk cId="2937898773" sldId="286"/>
            <ac:picMk id="146" creationId="{8C8ED21F-C369-F3E0-36F3-84F045BF9D45}"/>
          </ac:picMkLst>
        </pc:picChg>
        <pc:cxnChg chg="mod">
          <ac:chgData name="Ondřej Špaček" userId="1cb15792-18b1-4aa8-bfc3-3327469b98f4" providerId="ADAL" clId="{F3622F6B-FBB7-4ADE-8903-530AA0586881}" dt="2023-12-05T15:49:17.016" v="196" actId="2711"/>
          <ac:cxnSpMkLst>
            <pc:docMk/>
            <pc:sldMk cId="2937898773" sldId="286"/>
            <ac:cxnSpMk id="5" creationId="{5F61D427-0F3A-D25B-D05B-743B78DA6037}"/>
          </ac:cxnSpMkLst>
        </pc:cxnChg>
      </pc:sldChg>
      <pc:sldChg chg="addSp modSp add mod ord modTransition modNotes">
        <pc:chgData name="Ondřej Špaček" userId="1cb15792-18b1-4aa8-bfc3-3327469b98f4" providerId="ADAL" clId="{F3622F6B-FBB7-4ADE-8903-530AA0586881}" dt="2023-12-10T19:09:16.998" v="3628"/>
        <pc:sldMkLst>
          <pc:docMk/>
          <pc:sldMk cId="2753074307" sldId="287"/>
        </pc:sldMkLst>
        <pc:spChg chg="mod">
          <ac:chgData name="Ondřej Špaček" userId="1cb15792-18b1-4aa8-bfc3-3327469b98f4" providerId="ADAL" clId="{F3622F6B-FBB7-4ADE-8903-530AA0586881}" dt="2023-12-10T18:51:48.271" v="3473" actId="403"/>
          <ac:spMkLst>
            <pc:docMk/>
            <pc:sldMk cId="2753074307" sldId="287"/>
            <ac:spMk id="2" creationId="{AC92704E-22EC-DF80-44BB-FE888EAAF240}"/>
          </ac:spMkLst>
        </pc:spChg>
        <pc:spChg chg="add mod">
          <ac:chgData name="Ondřej Špaček" userId="1cb15792-18b1-4aa8-bfc3-3327469b98f4" providerId="ADAL" clId="{F3622F6B-FBB7-4ADE-8903-530AA0586881}" dt="2023-12-10T19:09:16.998" v="3628"/>
          <ac:spMkLst>
            <pc:docMk/>
            <pc:sldMk cId="2753074307" sldId="287"/>
            <ac:spMk id="3" creationId="{2E839B21-F2DE-04BF-01C0-0292D99C7871}"/>
          </ac:spMkLst>
        </pc:spChg>
        <pc:spChg chg="mod">
          <ac:chgData name="Ondřej Špaček" userId="1cb15792-18b1-4aa8-bfc3-3327469b98f4" providerId="ADAL" clId="{F3622F6B-FBB7-4ADE-8903-530AA0586881}" dt="2023-12-05T16:02:30.054" v="308" actId="403"/>
          <ac:spMkLst>
            <pc:docMk/>
            <pc:sldMk cId="2753074307" sldId="287"/>
            <ac:spMk id="65" creationId="{BBE6B956-2148-F1E2-DA3E-ACECF6F5BA89}"/>
          </ac:spMkLst>
        </pc:spChg>
        <pc:picChg chg="mod">
          <ac:chgData name="Ondřej Špaček" userId="1cb15792-18b1-4aa8-bfc3-3327469b98f4" providerId="ADAL" clId="{F3622F6B-FBB7-4ADE-8903-530AA0586881}" dt="2023-12-05T16:32:17.121" v="670" actId="1076"/>
          <ac:picMkLst>
            <pc:docMk/>
            <pc:sldMk cId="2753074307" sldId="287"/>
            <ac:picMk id="34" creationId="{6779DCA3-B52B-361A-9B58-3A1CBFD74D3C}"/>
          </ac:picMkLst>
        </pc:picChg>
      </pc:sldChg>
      <pc:sldChg chg="addSp modSp add mod modTransition modNotes">
        <pc:chgData name="Ondřej Špaček" userId="1cb15792-18b1-4aa8-bfc3-3327469b98f4" providerId="ADAL" clId="{F3622F6B-FBB7-4ADE-8903-530AA0586881}" dt="2023-12-10T19:09:20.891" v="3630"/>
        <pc:sldMkLst>
          <pc:docMk/>
          <pc:sldMk cId="2161811355" sldId="292"/>
        </pc:sldMkLst>
        <pc:spChg chg="mod">
          <ac:chgData name="Ondřej Špaček" userId="1cb15792-18b1-4aa8-bfc3-3327469b98f4" providerId="ADAL" clId="{F3622F6B-FBB7-4ADE-8903-530AA0586881}" dt="2023-12-10T18:52:14.021" v="3477" actId="403"/>
          <ac:spMkLst>
            <pc:docMk/>
            <pc:sldMk cId="2161811355" sldId="292"/>
            <ac:spMk id="2" creationId="{AC92704E-22EC-DF80-44BB-FE888EAAF240}"/>
          </ac:spMkLst>
        </pc:spChg>
        <pc:spChg chg="add mod">
          <ac:chgData name="Ondřej Špaček" userId="1cb15792-18b1-4aa8-bfc3-3327469b98f4" providerId="ADAL" clId="{F3622F6B-FBB7-4ADE-8903-530AA0586881}" dt="2023-12-10T19:09:20.891" v="3630"/>
          <ac:spMkLst>
            <pc:docMk/>
            <pc:sldMk cId="2161811355" sldId="292"/>
            <ac:spMk id="3" creationId="{8630F093-9479-70E5-A04F-7CA25DB96834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0" creationId="{D49AA6F3-1F8D-1C6F-B206-BC2CF45ECBB0}"/>
          </ac:spMkLst>
        </pc:spChg>
        <pc:spChg chg="mod">
          <ac:chgData name="Ondřej Špaček" userId="1cb15792-18b1-4aa8-bfc3-3327469b98f4" providerId="ADAL" clId="{F3622F6B-FBB7-4ADE-8903-530AA0586881}" dt="2023-12-05T19:45:06.048" v="1572" actId="6549"/>
          <ac:spMkLst>
            <pc:docMk/>
            <pc:sldMk cId="2161811355" sldId="292"/>
            <ac:spMk id="31" creationId="{EA269949-4AF5-FC99-7B8D-B52A55A704AA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3" creationId="{4EE4DC52-3782-C3B6-14F6-3D2352DD7DE5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5" creationId="{BE2C66EC-04A4-494A-75E6-351C21F271B4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6" creationId="{D9B9248C-4259-7400-07D1-C685278D4091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7" creationId="{AD4A8BE8-562F-3BCB-1998-F5BE93FAC3DB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8" creationId="{9F795E4A-6EC4-6906-2432-B58DB6A0B725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39" creationId="{08AE7013-D4D7-4A3A-1081-45D0B4FF63A0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0" creationId="{D57B7E53-01C9-198A-393C-5705DC912ABA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1" creationId="{4937C2C6-AEE9-5FBE-B154-1968923CEC55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2" creationId="{C461E472-EE62-364D-9A14-EA70D7049B12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3" creationId="{BE98DEFA-D5DE-35C8-C7CF-07F311E6CAC1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4" creationId="{4B85297E-6296-911A-CE9C-A642493CC4FA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5" creationId="{F8F27379-2BD2-542A-F392-2B2F82D68060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6" creationId="{55E6AB62-52A7-BEE5-1561-6BC69C44447B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7" creationId="{87BF9C6E-8FA8-F891-1F0F-49B023CBA1A5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8" creationId="{8AAB1075-5AB8-CECF-12F0-A6FCB0F66874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49" creationId="{DE3F42BC-CB54-9C7C-0C88-45D5F97880DF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0" creationId="{FB748841-4CB6-15DA-BE81-645A8AA99A7D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1" creationId="{D4D252D2-4F7B-7862-8F49-65F94EB34EB0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2" creationId="{84B80DA9-534A-403D-D0BD-C52A607FCD7D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3" creationId="{63271AD8-CB4E-9F01-C2B7-8937D05FF388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4" creationId="{E52A6373-685E-18DF-1E18-16EE3DD2093F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5" creationId="{864C6B64-1A00-B476-C156-3F8E790572A5}"/>
          </ac:spMkLst>
        </pc:spChg>
        <pc:spChg chg="mod">
          <ac:chgData name="Ondřej Špaček" userId="1cb15792-18b1-4aa8-bfc3-3327469b98f4" providerId="ADAL" clId="{F3622F6B-FBB7-4ADE-8903-530AA0586881}" dt="2023-12-05T19:44:51.184" v="1571" actId="2711"/>
          <ac:spMkLst>
            <pc:docMk/>
            <pc:sldMk cId="2161811355" sldId="292"/>
            <ac:spMk id="56" creationId="{EB98FD51-5715-C72D-C009-67CB172E2027}"/>
          </ac:spMkLst>
        </pc:spChg>
        <pc:grpChg chg="mod">
          <ac:chgData name="Ondřej Špaček" userId="1cb15792-18b1-4aa8-bfc3-3327469b98f4" providerId="ADAL" clId="{F3622F6B-FBB7-4ADE-8903-530AA0586881}" dt="2023-12-05T16:03:08.160" v="313" actId="14100"/>
          <ac:grpSpMkLst>
            <pc:docMk/>
            <pc:sldMk cId="2161811355" sldId="292"/>
            <ac:grpSpMk id="29" creationId="{BE0FC4E0-14DC-4E55-1504-9B5E70DDDA6F}"/>
          </ac:grpSpMkLst>
        </pc:grpChg>
      </pc:sldChg>
      <pc:sldChg chg="modSp del mod ord modTransition">
        <pc:chgData name="Ondřej Špaček" userId="1cb15792-18b1-4aa8-bfc3-3327469b98f4" providerId="ADAL" clId="{F3622F6B-FBB7-4ADE-8903-530AA0586881}" dt="2023-12-10T18:39:57.736" v="2720" actId="47"/>
        <pc:sldMkLst>
          <pc:docMk/>
          <pc:sldMk cId="609206795" sldId="311"/>
        </pc:sldMkLst>
        <pc:spChg chg="mod">
          <ac:chgData name="Ondřej Špaček" userId="1cb15792-18b1-4aa8-bfc3-3327469b98f4" providerId="ADAL" clId="{F3622F6B-FBB7-4ADE-8903-530AA0586881}" dt="2023-12-05T19:33:05.586" v="1463" actId="207"/>
          <ac:spMkLst>
            <pc:docMk/>
            <pc:sldMk cId="609206795" sldId="311"/>
            <ac:spMk id="3" creationId="{5435DF96-A422-CA24-1CCC-BBEC9DCF2EB8}"/>
          </ac:spMkLst>
        </pc:spChg>
        <pc:spChg chg="mod">
          <ac:chgData name="Ondřej Špaček" userId="1cb15792-18b1-4aa8-bfc3-3327469b98f4" providerId="ADAL" clId="{F3622F6B-FBB7-4ADE-8903-530AA0586881}" dt="2023-12-05T19:47:01.313" v="1584" actId="207"/>
          <ac:spMkLst>
            <pc:docMk/>
            <pc:sldMk cId="609206795" sldId="311"/>
            <ac:spMk id="10" creationId="{94F1EC3D-B8FD-4B7A-BA48-B339A9422B22}"/>
          </ac:spMkLst>
        </pc:spChg>
      </pc:sldChg>
      <pc:sldChg chg="modSp del mod modTransition">
        <pc:chgData name="Ondřej Špaček" userId="1cb15792-18b1-4aa8-bfc3-3327469b98f4" providerId="ADAL" clId="{F3622F6B-FBB7-4ADE-8903-530AA0586881}" dt="2023-12-10T18:39:59.126" v="2722" actId="47"/>
        <pc:sldMkLst>
          <pc:docMk/>
          <pc:sldMk cId="3503313623" sldId="312"/>
        </pc:sldMkLst>
        <pc:spChg chg="mod">
          <ac:chgData name="Ondřej Špaček" userId="1cb15792-18b1-4aa8-bfc3-3327469b98f4" providerId="ADAL" clId="{F3622F6B-FBB7-4ADE-8903-530AA0586881}" dt="2023-12-05T19:46:49.228" v="1582" actId="207"/>
          <ac:spMkLst>
            <pc:docMk/>
            <pc:sldMk cId="3503313623" sldId="312"/>
            <ac:spMk id="5" creationId="{F59C3326-FA8E-4D05-9132-60D575278837}"/>
          </ac:spMkLst>
        </pc:spChg>
        <pc:graphicFrameChg chg="mod modGraphic">
          <ac:chgData name="Ondřej Špaček" userId="1cb15792-18b1-4aa8-bfc3-3327469b98f4" providerId="ADAL" clId="{F3622F6B-FBB7-4ADE-8903-530AA0586881}" dt="2023-12-05T19:42:13.596" v="1557" actId="1035"/>
          <ac:graphicFrameMkLst>
            <pc:docMk/>
            <pc:sldMk cId="3503313623" sldId="312"/>
            <ac:graphicFrameMk id="15" creationId="{0E538A2B-C580-4BD3-930D-21828BE5DA8F}"/>
          </ac:graphicFrameMkLst>
        </pc:graphicFrameChg>
        <pc:graphicFrameChg chg="mod modGraphic">
          <ac:chgData name="Ondřej Špaček" userId="1cb15792-18b1-4aa8-bfc3-3327469b98f4" providerId="ADAL" clId="{F3622F6B-FBB7-4ADE-8903-530AA0586881}" dt="2023-12-05T19:43:35.533" v="1568" actId="14100"/>
          <ac:graphicFrameMkLst>
            <pc:docMk/>
            <pc:sldMk cId="3503313623" sldId="312"/>
            <ac:graphicFrameMk id="18" creationId="{6B321477-7E52-44F0-912D-E94613482665}"/>
          </ac:graphicFrameMkLst>
        </pc:graphicFrameChg>
      </pc:sldChg>
      <pc:sldChg chg="modSp del mod modTransition">
        <pc:chgData name="Ondřej Špaček" userId="1cb15792-18b1-4aa8-bfc3-3327469b98f4" providerId="ADAL" clId="{F3622F6B-FBB7-4ADE-8903-530AA0586881}" dt="2023-12-10T18:40:03.694" v="2726" actId="47"/>
        <pc:sldMkLst>
          <pc:docMk/>
          <pc:sldMk cId="4239958270" sldId="313"/>
        </pc:sldMkLst>
        <pc:spChg chg="mod">
          <ac:chgData name="Ondřej Špaček" userId="1cb15792-18b1-4aa8-bfc3-3327469b98f4" providerId="ADAL" clId="{F3622F6B-FBB7-4ADE-8903-530AA0586881}" dt="2023-12-05T17:08:46.484" v="1070" actId="14100"/>
          <ac:spMkLst>
            <pc:docMk/>
            <pc:sldMk cId="4239958270" sldId="313"/>
            <ac:spMk id="3" creationId="{7DD79A92-212D-FE24-ECE1-B4A48A335EE6}"/>
          </ac:spMkLst>
        </pc:spChg>
        <pc:spChg chg="mod">
          <ac:chgData name="Ondřej Špaček" userId="1cb15792-18b1-4aa8-bfc3-3327469b98f4" providerId="ADAL" clId="{F3622F6B-FBB7-4ADE-8903-530AA0586881}" dt="2023-12-05T15:57:26.706" v="278" actId="14100"/>
          <ac:spMkLst>
            <pc:docMk/>
            <pc:sldMk cId="4239958270" sldId="313"/>
            <ac:spMk id="5" creationId="{DBEBF749-8496-A8F3-1D3B-A0778A05C9AD}"/>
          </ac:spMkLst>
        </pc:spChg>
        <pc:spChg chg="mod">
          <ac:chgData name="Ondřej Špaček" userId="1cb15792-18b1-4aa8-bfc3-3327469b98f4" providerId="ADAL" clId="{F3622F6B-FBB7-4ADE-8903-530AA0586881}" dt="2023-12-05T19:46:23.034" v="1578" actId="207"/>
          <ac:spMkLst>
            <pc:docMk/>
            <pc:sldMk cId="4239958270" sldId="313"/>
            <ac:spMk id="13" creationId="{D708A414-7827-4BD7-BA66-533C11FDFFB6}"/>
          </ac:spMkLst>
        </pc:spChg>
        <pc:spChg chg="mod">
          <ac:chgData name="Ondřej Špaček" userId="1cb15792-18b1-4aa8-bfc3-3327469b98f4" providerId="ADAL" clId="{F3622F6B-FBB7-4ADE-8903-530AA0586881}" dt="2023-12-05T15:57:43.347" v="284" actId="1037"/>
          <ac:spMkLst>
            <pc:docMk/>
            <pc:sldMk cId="4239958270" sldId="313"/>
            <ac:spMk id="19" creationId="{3CD11CD4-0CCC-4087-97E6-D5E9AB6BEAA1}"/>
          </ac:spMkLst>
        </pc:spChg>
        <pc:spChg chg="mod">
          <ac:chgData name="Ondřej Špaček" userId="1cb15792-18b1-4aa8-bfc3-3327469b98f4" providerId="ADAL" clId="{F3622F6B-FBB7-4ADE-8903-530AA0586881}" dt="2023-12-05T15:57:33.232" v="280" actId="14100"/>
          <ac:spMkLst>
            <pc:docMk/>
            <pc:sldMk cId="4239958270" sldId="313"/>
            <ac:spMk id="20" creationId="{FC3DAB41-F004-4003-8C90-6EB07701AAB4}"/>
          </ac:spMkLst>
        </pc:spChg>
        <pc:graphicFrameChg chg="mod modGraphic">
          <ac:chgData name="Ondřej Špaček" userId="1cb15792-18b1-4aa8-bfc3-3327469b98f4" providerId="ADAL" clId="{F3622F6B-FBB7-4ADE-8903-530AA0586881}" dt="2023-12-05T16:01:21.920" v="305" actId="207"/>
          <ac:graphicFrameMkLst>
            <pc:docMk/>
            <pc:sldMk cId="4239958270" sldId="313"/>
            <ac:graphicFrameMk id="18" creationId="{6B321477-7E52-44F0-912D-E94613482665}"/>
          </ac:graphicFrameMkLst>
        </pc:graphicFrameChg>
      </pc:sldChg>
      <pc:sldChg chg="addSp modSp mod modTransition">
        <pc:chgData name="Ondřej Špaček" userId="1cb15792-18b1-4aa8-bfc3-3327469b98f4" providerId="ADAL" clId="{F3622F6B-FBB7-4ADE-8903-530AA0586881}" dt="2023-12-10T19:07:45.667" v="3617"/>
        <pc:sldMkLst>
          <pc:docMk/>
          <pc:sldMk cId="2248401662" sldId="353"/>
        </pc:sldMkLst>
        <pc:spChg chg="add mod">
          <ac:chgData name="Ondřej Špaček" userId="1cb15792-18b1-4aa8-bfc3-3327469b98f4" providerId="ADAL" clId="{F3622F6B-FBB7-4ADE-8903-530AA0586881}" dt="2023-12-10T19:07:45.667" v="3617"/>
          <ac:spMkLst>
            <pc:docMk/>
            <pc:sldMk cId="2248401662" sldId="353"/>
            <ac:spMk id="2" creationId="{C8926677-DC8A-07A8-61F3-CEECB61DF4A6}"/>
          </ac:spMkLst>
        </pc:spChg>
        <pc:spChg chg="mod">
          <ac:chgData name="Ondřej Špaček" userId="1cb15792-18b1-4aa8-bfc3-3327469b98f4" providerId="ADAL" clId="{F3622F6B-FBB7-4ADE-8903-530AA0586881}" dt="2023-12-10T18:50:25.170" v="3451" actId="403"/>
          <ac:spMkLst>
            <pc:docMk/>
            <pc:sldMk cId="2248401662" sldId="353"/>
            <ac:spMk id="4" creationId="{00000000-0000-0000-0000-000000000000}"/>
          </ac:spMkLst>
        </pc:spChg>
      </pc:sldChg>
      <pc:sldChg chg="addSp modSp mod modTransition">
        <pc:chgData name="Ondřej Špaček" userId="1cb15792-18b1-4aa8-bfc3-3327469b98f4" providerId="ADAL" clId="{F3622F6B-FBB7-4ADE-8903-530AA0586881}" dt="2023-12-10T19:06:58.242" v="3601" actId="14100"/>
        <pc:sldMkLst>
          <pc:docMk/>
          <pc:sldMk cId="821161878" sldId="404"/>
        </pc:sldMkLst>
        <pc:spChg chg="mod">
          <ac:chgData name="Ondřej Špaček" userId="1cb15792-18b1-4aa8-bfc3-3327469b98f4" providerId="ADAL" clId="{F3622F6B-FBB7-4ADE-8903-530AA0586881}" dt="2023-12-10T18:52:37.590" v="3479" actId="403"/>
          <ac:spMkLst>
            <pc:docMk/>
            <pc:sldMk cId="821161878" sldId="404"/>
            <ac:spMk id="2" creationId="{902768DC-68AD-42D2-9276-F23C9E8CE9E8}"/>
          </ac:spMkLst>
        </pc:spChg>
        <pc:spChg chg="mod">
          <ac:chgData name="Ondřej Špaček" userId="1cb15792-18b1-4aa8-bfc3-3327469b98f4" providerId="ADAL" clId="{F3622F6B-FBB7-4ADE-8903-530AA0586881}" dt="2023-12-05T20:18:21.740" v="2707" actId="1035"/>
          <ac:spMkLst>
            <pc:docMk/>
            <pc:sldMk cId="821161878" sldId="404"/>
            <ac:spMk id="3" creationId="{C4B241B1-847A-454E-84F4-43DC72EEFEEB}"/>
          </ac:spMkLst>
        </pc:spChg>
        <pc:spChg chg="mod">
          <ac:chgData name="Ondřej Špaček" userId="1cb15792-18b1-4aa8-bfc3-3327469b98f4" providerId="ADAL" clId="{F3622F6B-FBB7-4ADE-8903-530AA0586881}" dt="2023-12-05T20:18:21.740" v="2707" actId="1035"/>
          <ac:spMkLst>
            <pc:docMk/>
            <pc:sldMk cId="821161878" sldId="404"/>
            <ac:spMk id="4" creationId="{47427DD7-976D-46F3-943B-8C17251D3F55}"/>
          </ac:spMkLst>
        </pc:spChg>
        <pc:spChg chg="mod">
          <ac:chgData name="Ondřej Špaček" userId="1cb15792-18b1-4aa8-bfc3-3327469b98f4" providerId="ADAL" clId="{F3622F6B-FBB7-4ADE-8903-530AA0586881}" dt="2023-12-05T20:18:21.740" v="2707" actId="1035"/>
          <ac:spMkLst>
            <pc:docMk/>
            <pc:sldMk cId="821161878" sldId="404"/>
            <ac:spMk id="9" creationId="{FFA63B5D-BEA9-4D63-A232-DC3B64FDB5E4}"/>
          </ac:spMkLst>
        </pc:spChg>
        <pc:spChg chg="mod">
          <ac:chgData name="Ondřej Špaček" userId="1cb15792-18b1-4aa8-bfc3-3327469b98f4" providerId="ADAL" clId="{F3622F6B-FBB7-4ADE-8903-530AA0586881}" dt="2023-12-05T20:18:21.740" v="2707" actId="1035"/>
          <ac:spMkLst>
            <pc:docMk/>
            <pc:sldMk cId="821161878" sldId="404"/>
            <ac:spMk id="10" creationId="{539F5884-1011-4819-995B-C65316952C2D}"/>
          </ac:spMkLst>
        </pc:spChg>
        <pc:spChg chg="add mod">
          <ac:chgData name="Ondřej Špaček" userId="1cb15792-18b1-4aa8-bfc3-3327469b98f4" providerId="ADAL" clId="{F3622F6B-FBB7-4ADE-8903-530AA0586881}" dt="2023-12-10T19:06:58.242" v="3601" actId="14100"/>
          <ac:spMkLst>
            <pc:docMk/>
            <pc:sldMk cId="821161878" sldId="404"/>
            <ac:spMk id="11" creationId="{DEF37981-D556-73E9-A1BA-8B485B884E81}"/>
          </ac:spMkLst>
        </pc:spChg>
        <pc:grpChg chg="mod">
          <ac:chgData name="Ondřej Špaček" userId="1cb15792-18b1-4aa8-bfc3-3327469b98f4" providerId="ADAL" clId="{F3622F6B-FBB7-4ADE-8903-530AA0586881}" dt="2023-12-05T20:18:21.740" v="2707" actId="1035"/>
          <ac:grpSpMkLst>
            <pc:docMk/>
            <pc:sldMk cId="821161878" sldId="404"/>
            <ac:grpSpMk id="5" creationId="{7C47BCEC-7C59-4F78-B172-09279111BE7A}"/>
          </ac:grpSpMkLst>
        </pc:grpChg>
        <pc:picChg chg="mod">
          <ac:chgData name="Ondřej Špaček" userId="1cb15792-18b1-4aa8-bfc3-3327469b98f4" providerId="ADAL" clId="{F3622F6B-FBB7-4ADE-8903-530AA0586881}" dt="2023-12-05T20:18:21.740" v="2707" actId="1035"/>
          <ac:picMkLst>
            <pc:docMk/>
            <pc:sldMk cId="821161878" sldId="404"/>
            <ac:picMk id="6" creationId="{F73C2652-973B-4231-8A15-096CCF3E56B1}"/>
          </ac:picMkLst>
        </pc:picChg>
        <pc:picChg chg="mod">
          <ac:chgData name="Ondřej Špaček" userId="1cb15792-18b1-4aa8-bfc3-3327469b98f4" providerId="ADAL" clId="{F3622F6B-FBB7-4ADE-8903-530AA0586881}" dt="2023-12-05T20:18:21.740" v="2707" actId="1035"/>
          <ac:picMkLst>
            <pc:docMk/>
            <pc:sldMk cId="821161878" sldId="404"/>
            <ac:picMk id="7" creationId="{219C9110-90BC-487C-8D99-DBAB618C0D20}"/>
          </ac:picMkLst>
        </pc:picChg>
        <pc:picChg chg="mod">
          <ac:chgData name="Ondřej Špaček" userId="1cb15792-18b1-4aa8-bfc3-3327469b98f4" providerId="ADAL" clId="{F3622F6B-FBB7-4ADE-8903-530AA0586881}" dt="2023-12-05T20:18:21.740" v="2707" actId="1035"/>
          <ac:picMkLst>
            <pc:docMk/>
            <pc:sldMk cId="821161878" sldId="404"/>
            <ac:picMk id="8" creationId="{155666AF-FCAB-48EA-AE14-A6FCD92FD809}"/>
          </ac:picMkLst>
        </pc:picChg>
      </pc:sldChg>
      <pc:sldChg chg="addSp modSp mod modTransition">
        <pc:chgData name="Ondřej Špaček" userId="1cb15792-18b1-4aa8-bfc3-3327469b98f4" providerId="ADAL" clId="{F3622F6B-FBB7-4ADE-8903-530AA0586881}" dt="2023-12-10T19:07:29.277" v="3615" actId="1037"/>
        <pc:sldMkLst>
          <pc:docMk/>
          <pc:sldMk cId="2636710202" sldId="405"/>
        </pc:sldMkLst>
        <pc:spChg chg="mod">
          <ac:chgData name="Ondřej Špaček" userId="1cb15792-18b1-4aa8-bfc3-3327469b98f4" providerId="ADAL" clId="{F3622F6B-FBB7-4ADE-8903-530AA0586881}" dt="2023-12-10T18:50:12.756" v="3450" actId="14100"/>
          <ac:spMkLst>
            <pc:docMk/>
            <pc:sldMk cId="2636710202" sldId="405"/>
            <ac:spMk id="2" creationId="{902768DC-68AD-42D2-9276-F23C9E8CE9E8}"/>
          </ac:spMkLst>
        </pc:spChg>
        <pc:spChg chg="add mod">
          <ac:chgData name="Ondřej Špaček" userId="1cb15792-18b1-4aa8-bfc3-3327469b98f4" providerId="ADAL" clId="{F3622F6B-FBB7-4ADE-8903-530AA0586881}" dt="2023-12-10T19:07:29.277" v="3615" actId="1037"/>
          <ac:spMkLst>
            <pc:docMk/>
            <pc:sldMk cId="2636710202" sldId="405"/>
            <ac:spMk id="3" creationId="{D307A070-7926-6D43-D589-933EB2F40410}"/>
          </ac:spMkLst>
        </pc:spChg>
        <pc:spChg chg="mod">
          <ac:chgData name="Ondřej Špaček" userId="1cb15792-18b1-4aa8-bfc3-3327469b98f4" providerId="ADAL" clId="{F3622F6B-FBB7-4ADE-8903-530AA0586881}" dt="2023-12-05T20:12:36.166" v="2683" actId="113"/>
          <ac:spMkLst>
            <pc:docMk/>
            <pc:sldMk cId="2636710202" sldId="405"/>
            <ac:spMk id="62" creationId="{B3D1AC0B-8EA2-45D9-A3B7-AFD7DA29745F}"/>
          </ac:spMkLst>
        </pc:spChg>
        <pc:spChg chg="mod">
          <ac:chgData name="Ondřej Špaček" userId="1cb15792-18b1-4aa8-bfc3-3327469b98f4" providerId="ADAL" clId="{F3622F6B-FBB7-4ADE-8903-530AA0586881}" dt="2023-12-05T20:12:28.563" v="2680" actId="113"/>
          <ac:spMkLst>
            <pc:docMk/>
            <pc:sldMk cId="2636710202" sldId="405"/>
            <ac:spMk id="63" creationId="{A592962D-ED8A-4694-B4F0-111806788B36}"/>
          </ac:spMkLst>
        </pc:spChg>
        <pc:spChg chg="mod">
          <ac:chgData name="Ondřej Špaček" userId="1cb15792-18b1-4aa8-bfc3-3327469b98f4" providerId="ADAL" clId="{F3622F6B-FBB7-4ADE-8903-530AA0586881}" dt="2023-12-05T20:12:30.379" v="2681" actId="113"/>
          <ac:spMkLst>
            <pc:docMk/>
            <pc:sldMk cId="2636710202" sldId="405"/>
            <ac:spMk id="73" creationId="{0936DD0E-EC34-4ECC-AA7F-4A5D12D1A1A4}"/>
          </ac:spMkLst>
        </pc:spChg>
        <pc:spChg chg="mod">
          <ac:chgData name="Ondřej Špaček" userId="1cb15792-18b1-4aa8-bfc3-3327469b98f4" providerId="ADAL" clId="{F3622F6B-FBB7-4ADE-8903-530AA0586881}" dt="2023-12-05T20:12:34.031" v="2682" actId="113"/>
          <ac:spMkLst>
            <pc:docMk/>
            <pc:sldMk cId="2636710202" sldId="405"/>
            <ac:spMk id="88" creationId="{83AAD785-A225-49C0-AB9F-085D64B3C045}"/>
          </ac:spMkLst>
        </pc:spChg>
        <pc:spChg chg="mod">
          <ac:chgData name="Ondřej Špaček" userId="1cb15792-18b1-4aa8-bfc3-3327469b98f4" providerId="ADAL" clId="{F3622F6B-FBB7-4ADE-8903-530AA0586881}" dt="2023-12-05T20:12:48.096" v="2686" actId="20577"/>
          <ac:spMkLst>
            <pc:docMk/>
            <pc:sldMk cId="2636710202" sldId="405"/>
            <ac:spMk id="95" creationId="{58A2C3D3-41FC-4948-ABAC-A99CC8960205}"/>
          </ac:spMkLst>
        </pc:spChg>
        <pc:spChg chg="mod">
          <ac:chgData name="Ondřej Špaček" userId="1cb15792-18b1-4aa8-bfc3-3327469b98f4" providerId="ADAL" clId="{F3622F6B-FBB7-4ADE-8903-530AA0586881}" dt="2023-12-05T20:12:39.559" v="2684" actId="404"/>
          <ac:spMkLst>
            <pc:docMk/>
            <pc:sldMk cId="2636710202" sldId="405"/>
            <ac:spMk id="98" creationId="{3FF905C5-612A-4BB3-B6BC-492AC59CDFC6}"/>
          </ac:spMkLst>
        </pc:spChg>
        <pc:spChg chg="mod">
          <ac:chgData name="Ondřej Špaček" userId="1cb15792-18b1-4aa8-bfc3-3327469b98f4" providerId="ADAL" clId="{F3622F6B-FBB7-4ADE-8903-530AA0586881}" dt="2023-12-05T20:12:43.557" v="2685" actId="404"/>
          <ac:spMkLst>
            <pc:docMk/>
            <pc:sldMk cId="2636710202" sldId="405"/>
            <ac:spMk id="99" creationId="{CB240543-6022-46D1-AE67-3F7CD1DFF7C1}"/>
          </ac:spMkLst>
        </pc:spChg>
        <pc:grpChg chg="mod">
          <ac:chgData name="Ondřej Špaček" userId="1cb15792-18b1-4aa8-bfc3-3327469b98f4" providerId="ADAL" clId="{F3622F6B-FBB7-4ADE-8903-530AA0586881}" dt="2023-12-05T20:12:19.960" v="2679" actId="2711"/>
          <ac:grpSpMkLst>
            <pc:docMk/>
            <pc:sldMk cId="2636710202" sldId="405"/>
            <ac:grpSpMk id="61" creationId="{9116E2EE-A843-4AD6-94D4-F7E9F27140D1}"/>
          </ac:grpSpMkLst>
        </pc:grpChg>
      </pc:sldChg>
      <pc:sldChg chg="addSp modSp mod modTransition">
        <pc:chgData name="Ondřej Špaček" userId="1cb15792-18b1-4aa8-bfc3-3327469b98f4" providerId="ADAL" clId="{F3622F6B-FBB7-4ADE-8903-530AA0586881}" dt="2023-12-10T19:07:03.894" v="3602"/>
        <pc:sldMkLst>
          <pc:docMk/>
          <pc:sldMk cId="2678831262" sldId="407"/>
        </pc:sldMkLst>
        <pc:spChg chg="mod">
          <ac:chgData name="Ondřej Špaček" userId="1cb15792-18b1-4aa8-bfc3-3327469b98f4" providerId="ADAL" clId="{F3622F6B-FBB7-4ADE-8903-530AA0586881}" dt="2023-12-10T18:52:32.504" v="3478" actId="403"/>
          <ac:spMkLst>
            <pc:docMk/>
            <pc:sldMk cId="2678831262" sldId="407"/>
            <ac:spMk id="2" creationId="{902768DC-68AD-42D2-9276-F23C9E8CE9E8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3" creationId="{D901185D-AA61-40DC-9AA0-2F747DFAD450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4" creationId="{AE4B0A1C-FA96-4111-80F4-83590E38AD03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5" creationId="{F923E5AA-2617-4197-894E-AE2F2ED0BE08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28" creationId="{AFEB92F4-FD25-4CDE-B674-037DF902CD68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29" creationId="{A8AA79A6-4169-488D-9D51-8FD5C0A35EEC}"/>
          </ac:spMkLst>
        </pc:spChg>
        <pc:spChg chg="mod">
          <ac:chgData name="Ondřej Špaček" userId="1cb15792-18b1-4aa8-bfc3-3327469b98f4" providerId="ADAL" clId="{F3622F6B-FBB7-4ADE-8903-530AA0586881}" dt="2023-12-05T20:11:58.213" v="2678" actId="2711"/>
          <ac:spMkLst>
            <pc:docMk/>
            <pc:sldMk cId="2678831262" sldId="407"/>
            <ac:spMk id="30" creationId="{132B485A-DCA3-4EEB-AAEA-39F840715F38}"/>
          </ac:spMkLst>
        </pc:spChg>
        <pc:spChg chg="add mod">
          <ac:chgData name="Ondřej Špaček" userId="1cb15792-18b1-4aa8-bfc3-3327469b98f4" providerId="ADAL" clId="{F3622F6B-FBB7-4ADE-8903-530AA0586881}" dt="2023-12-10T19:07:03.894" v="3602"/>
          <ac:spMkLst>
            <pc:docMk/>
            <pc:sldMk cId="2678831262" sldId="407"/>
            <ac:spMk id="31" creationId="{8A0011BA-D377-B928-A7F0-672E23CADF69}"/>
          </ac:spMkLst>
        </pc:spChg>
        <pc:grpChg chg="mod">
          <ac:chgData name="Ondřej Špaček" userId="1cb15792-18b1-4aa8-bfc3-3327469b98f4" providerId="ADAL" clId="{F3622F6B-FBB7-4ADE-8903-530AA0586881}" dt="2023-12-05T20:11:58.213" v="2678" actId="2711"/>
          <ac:grpSpMkLst>
            <pc:docMk/>
            <pc:sldMk cId="2678831262" sldId="407"/>
            <ac:grpSpMk id="6" creationId="{FB0C23EA-13AD-42B4-AEF3-448781FF02D6}"/>
          </ac:grpSpMkLst>
        </pc:grpChg>
      </pc:sldChg>
      <pc:sldChg chg="modSp mod modTransition">
        <pc:chgData name="Ondřej Špaček" userId="1cb15792-18b1-4aa8-bfc3-3327469b98f4" providerId="ADAL" clId="{F3622F6B-FBB7-4ADE-8903-530AA0586881}" dt="2023-12-10T19:18:26.776" v="3637" actId="114"/>
        <pc:sldMkLst>
          <pc:docMk/>
          <pc:sldMk cId="1870273245" sldId="820"/>
        </pc:sldMkLst>
        <pc:spChg chg="mod">
          <ac:chgData name="Ondřej Špaček" userId="1cb15792-18b1-4aa8-bfc3-3327469b98f4" providerId="ADAL" clId="{F3622F6B-FBB7-4ADE-8903-530AA0586881}" dt="2023-12-10T19:18:26.776" v="3637" actId="114"/>
          <ac:spMkLst>
            <pc:docMk/>
            <pc:sldMk cId="1870273245" sldId="820"/>
            <ac:spMk id="2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10T18:49:53.176" v="3449" actId="404"/>
          <ac:spMkLst>
            <pc:docMk/>
            <pc:sldMk cId="1870273245" sldId="820"/>
            <ac:spMk id="3" creationId="{00000000-0000-0000-0000-000000000000}"/>
          </ac:spMkLst>
        </pc:spChg>
      </pc:sldChg>
      <pc:sldChg chg="modSp del mod modTransition">
        <pc:chgData name="Ondřej Špaček" userId="1cb15792-18b1-4aa8-bfc3-3327469b98f4" providerId="ADAL" clId="{F3622F6B-FBB7-4ADE-8903-530AA0586881}" dt="2023-12-10T18:39:33.336" v="2718" actId="47"/>
        <pc:sldMkLst>
          <pc:docMk/>
          <pc:sldMk cId="410737968" sldId="893"/>
        </pc:sldMkLst>
        <pc:spChg chg="mod">
          <ac:chgData name="Ondřej Špaček" userId="1cb15792-18b1-4aa8-bfc3-3327469b98f4" providerId="ADAL" clId="{F3622F6B-FBB7-4ADE-8903-530AA0586881}" dt="2023-12-05T19:34:47.650" v="1506" actId="6549"/>
          <ac:spMkLst>
            <pc:docMk/>
            <pc:sldMk cId="410737968" sldId="893"/>
            <ac:spMk id="22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9:34:36.079" v="1504" actId="20577"/>
          <ac:spMkLst>
            <pc:docMk/>
            <pc:sldMk cId="410737968" sldId="893"/>
            <ac:spMk id="23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9:34:42.629" v="1505" actId="20577"/>
          <ac:spMkLst>
            <pc:docMk/>
            <pc:sldMk cId="410737968" sldId="893"/>
            <ac:spMk id="24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9:47:18.201" v="1587" actId="207"/>
          <ac:spMkLst>
            <pc:docMk/>
            <pc:sldMk cId="410737968" sldId="893"/>
            <ac:spMk id="29" creationId="{00000000-0000-0000-0000-000000000000}"/>
          </ac:spMkLst>
        </pc:spChg>
      </pc:sldChg>
      <pc:sldChg chg="modSp mod modTransition">
        <pc:chgData name="Ondřej Špaček" userId="1cb15792-18b1-4aa8-bfc3-3327469b98f4" providerId="ADAL" clId="{F3622F6B-FBB7-4ADE-8903-530AA0586881}" dt="2023-12-05T20:10:36.423" v="2673"/>
        <pc:sldMkLst>
          <pc:docMk/>
          <pc:sldMk cId="75174239" sldId="954"/>
        </pc:sldMkLst>
        <pc:spChg chg="mod">
          <ac:chgData name="Ondřej Špaček" userId="1cb15792-18b1-4aa8-bfc3-3327469b98f4" providerId="ADAL" clId="{F3622F6B-FBB7-4ADE-8903-530AA0586881}" dt="2023-12-05T20:09:54.948" v="2672" actId="20577"/>
          <ac:spMkLst>
            <pc:docMk/>
            <pc:sldMk cId="75174239" sldId="954"/>
            <ac:spMk id="2" creationId="{00000000-0000-0000-0000-000000000000}"/>
          </ac:spMkLst>
        </pc:spChg>
      </pc:sldChg>
      <pc:sldChg chg="addSp modSp mod ord modTransition">
        <pc:chgData name="Ondřej Špaček" userId="1cb15792-18b1-4aa8-bfc3-3327469b98f4" providerId="ADAL" clId="{F3622F6B-FBB7-4ADE-8903-530AA0586881}" dt="2023-12-10T19:09:34.646" v="3632" actId="1036"/>
        <pc:sldMkLst>
          <pc:docMk/>
          <pc:sldMk cId="1365223404" sldId="1104"/>
        </pc:sldMkLst>
        <pc:spChg chg="add mod">
          <ac:chgData name="Ondřej Špaček" userId="1cb15792-18b1-4aa8-bfc3-3327469b98f4" providerId="ADAL" clId="{F3622F6B-FBB7-4ADE-8903-530AA0586881}" dt="2023-12-10T19:09:34.646" v="3632" actId="1036"/>
          <ac:spMkLst>
            <pc:docMk/>
            <pc:sldMk cId="1365223404" sldId="1104"/>
            <ac:spMk id="2" creationId="{355FEEDB-9A99-4CC0-0242-3E5B3EC24693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7" creationId="{6C1937F2-CF41-4511-A115-D617AD09188E}"/>
          </ac:spMkLst>
        </pc:spChg>
        <pc:spChg chg="mod">
          <ac:chgData name="Ondřej Špaček" userId="1cb15792-18b1-4aa8-bfc3-3327469b98f4" providerId="ADAL" clId="{F3622F6B-FBB7-4ADE-8903-530AA0586881}" dt="2023-12-10T18:51:38.616" v="3471" actId="403"/>
          <ac:spMkLst>
            <pc:docMk/>
            <pc:sldMk cId="1365223404" sldId="1104"/>
            <ac:spMk id="13" creationId="{B5B970CC-4461-4EE4-801B-6665DCBEF89F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14" creationId="{358FB74B-8BDD-4C1D-B562-9503B3F2286B}"/>
          </ac:spMkLst>
        </pc:spChg>
        <pc:spChg chg="mod">
          <ac:chgData name="Ondřej Špaček" userId="1cb15792-18b1-4aa8-bfc3-3327469b98f4" providerId="ADAL" clId="{F3622F6B-FBB7-4ADE-8903-530AA0586881}" dt="2023-12-05T16:41:16.059" v="724" actId="1035"/>
          <ac:spMkLst>
            <pc:docMk/>
            <pc:sldMk cId="1365223404" sldId="1104"/>
            <ac:spMk id="15" creationId="{DDCA41A7-5252-4059-B188-7BFB7FE2F52B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17" creationId="{09648C93-0E05-42B9-81D6-445D0579EC7B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18" creationId="{E5F937EC-ADA7-4FA0-A580-A35228693ED7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19" creationId="{5701CB6A-7107-420F-8BD3-C606A2FC8F16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0" creationId="{9814A181-9C08-4CF9-BC0E-DD881E8A523A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1" creationId="{AFE520E1-389B-46DD-A5AC-590B149893E6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2" creationId="{DC4AE328-932F-4378-9835-87DCA90BBCDE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3" creationId="{26A68C4A-60D9-4069-B5BF-1FE27F7C7F68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4" creationId="{CB41C6A5-4345-478E-98BA-F9752647D929}"/>
          </ac:spMkLst>
        </pc:spChg>
        <pc:spChg chg="mod">
          <ac:chgData name="Ondřej Špaček" userId="1cb15792-18b1-4aa8-bfc3-3327469b98f4" providerId="ADAL" clId="{F3622F6B-FBB7-4ADE-8903-530AA0586881}" dt="2023-12-05T15:49:25.212" v="197" actId="2711"/>
          <ac:spMkLst>
            <pc:docMk/>
            <pc:sldMk cId="1365223404" sldId="1104"/>
            <ac:spMk id="25" creationId="{1CE80022-7DE2-4DD1-B056-030B33AE374A}"/>
          </ac:spMkLst>
        </pc:spChg>
      </pc:sldChg>
      <pc:sldChg chg="addSp delSp modSp mod modTransition">
        <pc:chgData name="Ondřej Špaček" userId="1cb15792-18b1-4aa8-bfc3-3327469b98f4" providerId="ADAL" clId="{F3622F6B-FBB7-4ADE-8903-530AA0586881}" dt="2023-12-10T19:07:13.903" v="3606"/>
        <pc:sldMkLst>
          <pc:docMk/>
          <pc:sldMk cId="470240554" sldId="1256"/>
        </pc:sldMkLst>
        <pc:spChg chg="add del mod">
          <ac:chgData name="Ondřej Špaček" userId="1cb15792-18b1-4aa8-bfc3-3327469b98f4" providerId="ADAL" clId="{F3622F6B-FBB7-4ADE-8903-530AA0586881}" dt="2023-12-10T19:07:13.684" v="3605" actId="478"/>
          <ac:spMkLst>
            <pc:docMk/>
            <pc:sldMk cId="470240554" sldId="1256"/>
            <ac:spMk id="2" creationId="{9100899E-7EC2-AD2F-32E3-48F6390BDE10}"/>
          </ac:spMkLst>
        </pc:spChg>
        <pc:spChg chg="mod">
          <ac:chgData name="Ondřej Špaček" userId="1cb15792-18b1-4aa8-bfc3-3327469b98f4" providerId="ADAL" clId="{F3622F6B-FBB7-4ADE-8903-530AA0586881}" dt="2023-12-10T19:06:16.411" v="3580" actId="1036"/>
          <ac:spMkLst>
            <pc:docMk/>
            <pc:sldMk cId="470240554" sldId="1256"/>
            <ac:spMk id="3" creationId="{5A390F0F-3902-4328-89A7-C2FF940B3A86}"/>
          </ac:spMkLst>
        </pc:spChg>
        <pc:spChg chg="add del mod">
          <ac:chgData name="Ondřej Špaček" userId="1cb15792-18b1-4aa8-bfc3-3327469b98f4" providerId="ADAL" clId="{F3622F6B-FBB7-4ADE-8903-530AA0586881}" dt="2023-12-10T19:07:10.694" v="3604"/>
          <ac:spMkLst>
            <pc:docMk/>
            <pc:sldMk cId="470240554" sldId="1256"/>
            <ac:spMk id="4" creationId="{5B9136A6-D422-54FB-ABAB-0A94A433D847}"/>
          </ac:spMkLst>
        </pc:spChg>
        <pc:spChg chg="add mod">
          <ac:chgData name="Ondřej Špaček" userId="1cb15792-18b1-4aa8-bfc3-3327469b98f4" providerId="ADAL" clId="{F3622F6B-FBB7-4ADE-8903-530AA0586881}" dt="2023-12-10T19:07:13.903" v="3606"/>
          <ac:spMkLst>
            <pc:docMk/>
            <pc:sldMk cId="470240554" sldId="1256"/>
            <ac:spMk id="5" creationId="{F9A2F315-4C8D-73D4-9AF1-E5D67B0B488F}"/>
          </ac:spMkLst>
        </pc:spChg>
        <pc:spChg chg="mod">
          <ac:chgData name="Ondřej Špaček" userId="1cb15792-18b1-4aa8-bfc3-3327469b98f4" providerId="ADAL" clId="{F3622F6B-FBB7-4ADE-8903-530AA0586881}" dt="2023-12-10T19:06:08.573" v="3578" actId="20577"/>
          <ac:spMkLst>
            <pc:docMk/>
            <pc:sldMk cId="470240554" sldId="1256"/>
            <ac:spMk id="7" creationId="{F7213437-4838-46FB-B40D-36736441BC32}"/>
          </ac:spMkLst>
        </pc:spChg>
      </pc:sldChg>
      <pc:sldChg chg="del">
        <pc:chgData name="Ondřej Špaček" userId="1cb15792-18b1-4aa8-bfc3-3327469b98f4" providerId="ADAL" clId="{F3622F6B-FBB7-4ADE-8903-530AA0586881}" dt="2023-12-05T16:32:40.970" v="672" actId="47"/>
        <pc:sldMkLst>
          <pc:docMk/>
          <pc:sldMk cId="4284429990" sldId="1433"/>
        </pc:sldMkLst>
      </pc:sldChg>
      <pc:sldChg chg="addSp delSp modSp mod modTransition">
        <pc:chgData name="Ondřej Špaček" userId="1cb15792-18b1-4aa8-bfc3-3327469b98f4" providerId="ADAL" clId="{F3622F6B-FBB7-4ADE-8903-530AA0586881}" dt="2023-12-10T19:09:18.756" v="3629"/>
        <pc:sldMkLst>
          <pc:docMk/>
          <pc:sldMk cId="911928847" sldId="1438"/>
        </pc:sldMkLst>
        <pc:spChg chg="mod">
          <ac:chgData name="Ondřej Špaček" userId="1cb15792-18b1-4aa8-bfc3-3327469b98f4" providerId="ADAL" clId="{F3622F6B-FBB7-4ADE-8903-530AA0586881}" dt="2023-12-10T18:52:06.392" v="3476" actId="207"/>
          <ac:spMkLst>
            <pc:docMk/>
            <pc:sldMk cId="911928847" sldId="1438"/>
            <ac:spMk id="3" creationId="{8FC6CFA7-DF76-451C-9399-A90662563D66}"/>
          </ac:spMkLst>
        </pc:spChg>
        <pc:spChg chg="mod">
          <ac:chgData name="Ondřej Špaček" userId="1cb15792-18b1-4aa8-bfc3-3327469b98f4" providerId="ADAL" clId="{F3622F6B-FBB7-4ADE-8903-530AA0586881}" dt="2023-12-10T18:51:55.730" v="3474" actId="403"/>
          <ac:spMkLst>
            <pc:docMk/>
            <pc:sldMk cId="911928847" sldId="1438"/>
            <ac:spMk id="4" creationId="{63B1321C-B85C-4021-8BBD-922689FE1DEB}"/>
          </ac:spMkLst>
        </pc:spChg>
        <pc:spChg chg="add mod">
          <ac:chgData name="Ondřej Špaček" userId="1cb15792-18b1-4aa8-bfc3-3327469b98f4" providerId="ADAL" clId="{F3622F6B-FBB7-4ADE-8903-530AA0586881}" dt="2023-12-05T16:59:13.768" v="855" actId="1036"/>
          <ac:spMkLst>
            <pc:docMk/>
            <pc:sldMk cId="911928847" sldId="1438"/>
            <ac:spMk id="5" creationId="{C3A527F1-20D5-0D07-98CB-73D013F58C26}"/>
          </ac:spMkLst>
        </pc:spChg>
        <pc:spChg chg="add mod">
          <ac:chgData name="Ondřej Špaček" userId="1cb15792-18b1-4aa8-bfc3-3327469b98f4" providerId="ADAL" clId="{F3622F6B-FBB7-4ADE-8903-530AA0586881}" dt="2023-12-05T16:59:03.676" v="854" actId="14100"/>
          <ac:spMkLst>
            <pc:docMk/>
            <pc:sldMk cId="911928847" sldId="1438"/>
            <ac:spMk id="6" creationId="{BB38589D-1AC0-3ACC-BA46-5D3DEA5F3EB6}"/>
          </ac:spMkLst>
        </pc:spChg>
        <pc:spChg chg="add mod">
          <ac:chgData name="Ondřej Špaček" userId="1cb15792-18b1-4aa8-bfc3-3327469b98f4" providerId="ADAL" clId="{F3622F6B-FBB7-4ADE-8903-530AA0586881}" dt="2023-12-05T16:59:25.890" v="856" actId="1076"/>
          <ac:spMkLst>
            <pc:docMk/>
            <pc:sldMk cId="911928847" sldId="1438"/>
            <ac:spMk id="7" creationId="{D69358B9-29C5-3060-A805-8CFDAA919C62}"/>
          </ac:spMkLst>
        </pc:spChg>
        <pc:spChg chg="add mod">
          <ac:chgData name="Ondřej Špaček" userId="1cb15792-18b1-4aa8-bfc3-3327469b98f4" providerId="ADAL" clId="{F3622F6B-FBB7-4ADE-8903-530AA0586881}" dt="2023-12-10T19:09:18.756" v="3629"/>
          <ac:spMkLst>
            <pc:docMk/>
            <pc:sldMk cId="911928847" sldId="1438"/>
            <ac:spMk id="8" creationId="{F41A112D-0690-4DA1-F08A-12F3B5FEC5EA}"/>
          </ac:spMkLst>
        </pc:spChg>
        <pc:spChg chg="del mod">
          <ac:chgData name="Ondřej Špaček" userId="1cb15792-18b1-4aa8-bfc3-3327469b98f4" providerId="ADAL" clId="{F3622F6B-FBB7-4ADE-8903-530AA0586881}" dt="2023-12-05T16:54:10.924" v="735" actId="478"/>
          <ac:spMkLst>
            <pc:docMk/>
            <pc:sldMk cId="911928847" sldId="1438"/>
            <ac:spMk id="9" creationId="{411FBFC9-A8F7-4201-0E4B-A2329C616143}"/>
          </ac:spMkLst>
        </pc:spChg>
        <pc:spChg chg="mod">
          <ac:chgData name="Ondřej Špaček" userId="1cb15792-18b1-4aa8-bfc3-3327469b98f4" providerId="ADAL" clId="{F3622F6B-FBB7-4ADE-8903-530AA0586881}" dt="2023-12-05T19:45:52.532" v="1574" actId="1036"/>
          <ac:spMkLst>
            <pc:docMk/>
            <pc:sldMk cId="911928847" sldId="1438"/>
            <ac:spMk id="10" creationId="{6CB246B8-8E11-4FF6-9F67-1C13F4D12950}"/>
          </ac:spMkLst>
        </pc:spChg>
        <pc:spChg chg="mod topLvl">
          <ac:chgData name="Ondřej Špaček" userId="1cb15792-18b1-4aa8-bfc3-3327469b98f4" providerId="ADAL" clId="{F3622F6B-FBB7-4ADE-8903-530AA0586881}" dt="2023-12-05T17:03:39.673" v="995" actId="20577"/>
          <ac:spMkLst>
            <pc:docMk/>
            <pc:sldMk cId="911928847" sldId="1438"/>
            <ac:spMk id="11" creationId="{4D78F4E6-AC22-D061-9EA9-380856CE9767}"/>
          </ac:spMkLst>
        </pc:spChg>
        <pc:spChg chg="mod topLvl">
          <ac:chgData name="Ondřej Špaček" userId="1cb15792-18b1-4aa8-bfc3-3327469b98f4" providerId="ADAL" clId="{F3622F6B-FBB7-4ADE-8903-530AA0586881}" dt="2023-12-05T17:04:14.333" v="1019" actId="20577"/>
          <ac:spMkLst>
            <pc:docMk/>
            <pc:sldMk cId="911928847" sldId="1438"/>
            <ac:spMk id="12" creationId="{8A898462-87C2-7106-7988-EA0931D05B39}"/>
          </ac:spMkLst>
        </pc:spChg>
        <pc:spChg chg="del mod">
          <ac:chgData name="Ondřej Špaček" userId="1cb15792-18b1-4aa8-bfc3-3327469b98f4" providerId="ADAL" clId="{F3622F6B-FBB7-4ADE-8903-530AA0586881}" dt="2023-12-05T16:54:18.006" v="737" actId="478"/>
          <ac:spMkLst>
            <pc:docMk/>
            <pc:sldMk cId="911928847" sldId="1438"/>
            <ac:spMk id="13" creationId="{36D60DDC-0A12-0A4D-719C-EA6A832AE46A}"/>
          </ac:spMkLst>
        </pc:spChg>
        <pc:spChg chg="mod topLvl">
          <ac:chgData name="Ondřej Špaček" userId="1cb15792-18b1-4aa8-bfc3-3327469b98f4" providerId="ADAL" clId="{F3622F6B-FBB7-4ADE-8903-530AA0586881}" dt="2023-12-05T17:04:42.150" v="1040" actId="20577"/>
          <ac:spMkLst>
            <pc:docMk/>
            <pc:sldMk cId="911928847" sldId="1438"/>
            <ac:spMk id="14" creationId="{0556185F-7ADA-1299-D74C-6A592C8E6968}"/>
          </ac:spMkLst>
        </pc:spChg>
        <pc:spChg chg="mod">
          <ac:chgData name="Ondřej Špaček" userId="1cb15792-18b1-4aa8-bfc3-3327469b98f4" providerId="ADAL" clId="{F3622F6B-FBB7-4ADE-8903-530AA0586881}" dt="2023-12-10T18:52:00.785" v="3475" actId="207"/>
          <ac:spMkLst>
            <pc:docMk/>
            <pc:sldMk cId="911928847" sldId="1438"/>
            <ac:spMk id="15" creationId="{37E8AA76-6E4C-45CC-AC0A-8C28FBA0D2A6}"/>
          </ac:spMkLst>
        </pc:spChg>
        <pc:spChg chg="del mod">
          <ac:chgData name="Ondřej Špaček" userId="1cb15792-18b1-4aa8-bfc3-3327469b98f4" providerId="ADAL" clId="{F3622F6B-FBB7-4ADE-8903-530AA0586881}" dt="2023-12-05T16:54:21.044" v="738" actId="478"/>
          <ac:spMkLst>
            <pc:docMk/>
            <pc:sldMk cId="911928847" sldId="1438"/>
            <ac:spMk id="16" creationId="{9494771F-1FCE-69EC-ACF5-601AB9D0D8CA}"/>
          </ac:spMkLst>
        </pc:spChg>
        <pc:spChg chg="del mod">
          <ac:chgData name="Ondřej Špaček" userId="1cb15792-18b1-4aa8-bfc3-3327469b98f4" providerId="ADAL" clId="{F3622F6B-FBB7-4ADE-8903-530AA0586881}" dt="2023-12-05T16:53:20.359" v="730" actId="478"/>
          <ac:spMkLst>
            <pc:docMk/>
            <pc:sldMk cId="911928847" sldId="1438"/>
            <ac:spMk id="17" creationId="{6E0FFDEA-7072-0D97-1834-13D8FFCA9F3E}"/>
          </ac:spMkLst>
        </pc:spChg>
        <pc:spChg chg="add mod">
          <ac:chgData name="Ondřej Špaček" userId="1cb15792-18b1-4aa8-bfc3-3327469b98f4" providerId="ADAL" clId="{F3622F6B-FBB7-4ADE-8903-530AA0586881}" dt="2023-12-05T17:00:03.987" v="866" actId="14100"/>
          <ac:spMkLst>
            <pc:docMk/>
            <pc:sldMk cId="911928847" sldId="1438"/>
            <ac:spMk id="18" creationId="{13B8B3F1-3E3A-C3AD-BC12-9289C9C5982B}"/>
          </ac:spMkLst>
        </pc:spChg>
        <pc:spChg chg="add mod">
          <ac:chgData name="Ondřej Špaček" userId="1cb15792-18b1-4aa8-bfc3-3327469b98f4" providerId="ADAL" clId="{F3622F6B-FBB7-4ADE-8903-530AA0586881}" dt="2023-12-05T17:01:33.592" v="894" actId="1035"/>
          <ac:spMkLst>
            <pc:docMk/>
            <pc:sldMk cId="911928847" sldId="1438"/>
            <ac:spMk id="19" creationId="{DD86246F-5598-E58C-FB4B-BB46C50A0CAD}"/>
          </ac:spMkLst>
        </pc:spChg>
        <pc:grpChg chg="add del mod">
          <ac:chgData name="Ondřej Špaček" userId="1cb15792-18b1-4aa8-bfc3-3327469b98f4" providerId="ADAL" clId="{F3622F6B-FBB7-4ADE-8903-530AA0586881}" dt="2023-12-05T16:54:25.189" v="739" actId="165"/>
          <ac:grpSpMkLst>
            <pc:docMk/>
            <pc:sldMk cId="911928847" sldId="1438"/>
            <ac:grpSpMk id="8" creationId="{49B14B29-4892-08FA-6C0B-DFBC79B57D65}"/>
          </ac:grpSpMkLst>
        </pc:grpChg>
        <pc:picChg chg="mod">
          <ac:chgData name="Ondřej Špaček" userId="1cb15792-18b1-4aa8-bfc3-3327469b98f4" providerId="ADAL" clId="{F3622F6B-FBB7-4ADE-8903-530AA0586881}" dt="2023-12-05T16:53:44.171" v="731"/>
          <ac:picMkLst>
            <pc:docMk/>
            <pc:sldMk cId="911928847" sldId="1438"/>
            <ac:picMk id="2" creationId="{CDF0027B-CAE3-3340-91F0-A09EE1CE2CFB}"/>
          </ac:picMkLst>
        </pc:picChg>
      </pc:sldChg>
      <pc:sldChg chg="del">
        <pc:chgData name="Ondřej Špaček" userId="1cb15792-18b1-4aa8-bfc3-3327469b98f4" providerId="ADAL" clId="{F3622F6B-FBB7-4ADE-8903-530AA0586881}" dt="2023-12-05T17:05:57.271" v="1045" actId="47"/>
        <pc:sldMkLst>
          <pc:docMk/>
          <pc:sldMk cId="491734258" sldId="1443"/>
        </pc:sldMkLst>
      </pc:sldChg>
      <pc:sldChg chg="addSp delSp modSp mod modTransition">
        <pc:chgData name="Ondřej Špaček" userId="1cb15792-18b1-4aa8-bfc3-3327469b98f4" providerId="ADAL" clId="{F3622F6B-FBB7-4ADE-8903-530AA0586881}" dt="2023-12-10T19:07:19.446" v="3608"/>
        <pc:sldMkLst>
          <pc:docMk/>
          <pc:sldMk cId="514387162" sldId="1451"/>
        </pc:sldMkLst>
        <pc:spChg chg="mod">
          <ac:chgData name="Ondřej Špaček" userId="1cb15792-18b1-4aa8-bfc3-3327469b98f4" providerId="ADAL" clId="{F3622F6B-FBB7-4ADE-8903-530AA0586881}" dt="2023-12-05T14:56:28.748" v="30" actId="164"/>
          <ac:spMkLst>
            <pc:docMk/>
            <pc:sldMk cId="514387162" sldId="1451"/>
            <ac:spMk id="2" creationId="{DFFF17F2-7742-CD3F-A6C6-A0E819EEA055}"/>
          </ac:spMkLst>
        </pc:spChg>
        <pc:spChg chg="mod">
          <ac:chgData name="Ondřej Špaček" userId="1cb15792-18b1-4aa8-bfc3-3327469b98f4" providerId="ADAL" clId="{F3622F6B-FBB7-4ADE-8903-530AA0586881}" dt="2023-12-05T20:11:28.023" v="2676" actId="2711"/>
          <ac:spMkLst>
            <pc:docMk/>
            <pc:sldMk cId="514387162" sldId="1451"/>
            <ac:spMk id="3" creationId="{A29D9FAE-C635-8B66-28B6-4D544DF26DC2}"/>
          </ac:spMkLst>
        </pc:spChg>
        <pc:spChg chg="mod">
          <ac:chgData name="Ondřej Špaček" userId="1cb15792-18b1-4aa8-bfc3-3327469b98f4" providerId="ADAL" clId="{F3622F6B-FBB7-4ADE-8903-530AA0586881}" dt="2023-12-05T14:56:28.748" v="30" actId="164"/>
          <ac:spMkLst>
            <pc:docMk/>
            <pc:sldMk cId="514387162" sldId="1451"/>
            <ac:spMk id="4" creationId="{F351412C-4691-3EFC-1D03-780F43BCBC4B}"/>
          </ac:spMkLst>
        </pc:spChg>
        <pc:spChg chg="mod">
          <ac:chgData name="Ondřej Špaček" userId="1cb15792-18b1-4aa8-bfc3-3327469b98f4" providerId="ADAL" clId="{F3622F6B-FBB7-4ADE-8903-530AA0586881}" dt="2023-12-05T14:56:28.748" v="30" actId="164"/>
          <ac:spMkLst>
            <pc:docMk/>
            <pc:sldMk cId="514387162" sldId="1451"/>
            <ac:spMk id="5" creationId="{6648467F-2346-01E5-FADE-5F38FB6849E9}"/>
          </ac:spMkLst>
        </pc:spChg>
        <pc:spChg chg="mod">
          <ac:chgData name="Ondřej Špaček" userId="1cb15792-18b1-4aa8-bfc3-3327469b98f4" providerId="ADAL" clId="{F3622F6B-FBB7-4ADE-8903-530AA0586881}" dt="2023-12-05T14:56:28.748" v="30" actId="164"/>
          <ac:spMkLst>
            <pc:docMk/>
            <pc:sldMk cId="514387162" sldId="1451"/>
            <ac:spMk id="6" creationId="{A6A63E60-9F0B-5D88-5292-C7DDD9B0984A}"/>
          </ac:spMkLst>
        </pc:spChg>
        <pc:spChg chg="add del mod">
          <ac:chgData name="Ondřej Špaček" userId="1cb15792-18b1-4aa8-bfc3-3327469b98f4" providerId="ADAL" clId="{F3622F6B-FBB7-4ADE-8903-530AA0586881}" dt="2023-12-10T19:07:19.227" v="3607" actId="478"/>
          <ac:spMkLst>
            <pc:docMk/>
            <pc:sldMk cId="514387162" sldId="1451"/>
            <ac:spMk id="8" creationId="{95BA3316-3C32-4978-4646-D3D951F7C68E}"/>
          </ac:spMkLst>
        </pc:spChg>
        <pc:spChg chg="add mod">
          <ac:chgData name="Ondřej Špaček" userId="1cb15792-18b1-4aa8-bfc3-3327469b98f4" providerId="ADAL" clId="{F3622F6B-FBB7-4ADE-8903-530AA0586881}" dt="2023-12-10T19:07:19.446" v="3608"/>
          <ac:spMkLst>
            <pc:docMk/>
            <pc:sldMk cId="514387162" sldId="1451"/>
            <ac:spMk id="9" creationId="{DA9C7235-DD47-A230-1CF5-28923075D46A}"/>
          </ac:spMkLst>
        </pc:spChg>
        <pc:spChg chg="mod">
          <ac:chgData name="Ondřej Špaček" userId="1cb15792-18b1-4aa8-bfc3-3327469b98f4" providerId="ADAL" clId="{F3622F6B-FBB7-4ADE-8903-530AA0586881}" dt="2023-12-05T20:11:28.023" v="2676" actId="2711"/>
          <ac:spMkLst>
            <pc:docMk/>
            <pc:sldMk cId="514387162" sldId="1451"/>
            <ac:spMk id="98" creationId="{ED152DE9-2E6A-450C-A448-9201CA71EDF1}"/>
          </ac:spMkLst>
        </pc:spChg>
        <pc:spChg chg="mod">
          <ac:chgData name="Ondřej Špaček" userId="1cb15792-18b1-4aa8-bfc3-3327469b98f4" providerId="ADAL" clId="{F3622F6B-FBB7-4ADE-8903-530AA0586881}" dt="2023-12-05T14:56:28.748" v="30" actId="164"/>
          <ac:spMkLst>
            <pc:docMk/>
            <pc:sldMk cId="514387162" sldId="1451"/>
            <ac:spMk id="191" creationId="{69A8C59C-99BF-46DE-A377-CE5481DFD30A}"/>
          </ac:spMkLst>
        </pc:spChg>
        <pc:spChg chg="mod">
          <ac:chgData name="Ondřej Špaček" userId="1cb15792-18b1-4aa8-bfc3-3327469b98f4" providerId="ADAL" clId="{F3622F6B-FBB7-4ADE-8903-530AA0586881}" dt="2023-12-10T18:52:42.570" v="3480" actId="403"/>
          <ac:spMkLst>
            <pc:docMk/>
            <pc:sldMk cId="514387162" sldId="1451"/>
            <ac:spMk id="196" creationId="{373C410A-8735-4657-8A75-1322498BDB13}"/>
          </ac:spMkLst>
        </pc:spChg>
        <pc:grpChg chg="add mod">
          <ac:chgData name="Ondřej Špaček" userId="1cb15792-18b1-4aa8-bfc3-3327469b98f4" providerId="ADAL" clId="{F3622F6B-FBB7-4ADE-8903-530AA0586881}" dt="2023-12-05T20:11:28.023" v="2676" actId="2711"/>
          <ac:grpSpMkLst>
            <pc:docMk/>
            <pc:sldMk cId="514387162" sldId="1451"/>
            <ac:grpSpMk id="7" creationId="{2E759A3B-0FF2-A60E-BF07-2D18DD7FB9E7}"/>
          </ac:grpSpMkLst>
        </pc:grpChg>
        <pc:grpChg chg="mod">
          <ac:chgData name="Ondřej Špaček" userId="1cb15792-18b1-4aa8-bfc3-3327469b98f4" providerId="ADAL" clId="{F3622F6B-FBB7-4ADE-8903-530AA0586881}" dt="2023-12-05T14:56:28.748" v="30" actId="164"/>
          <ac:grpSpMkLst>
            <pc:docMk/>
            <pc:sldMk cId="514387162" sldId="1451"/>
            <ac:grpSpMk id="195" creationId="{8BB27978-E312-4779-AAFF-0E69DFC46CBE}"/>
          </ac:grpSpMkLst>
        </pc:grpChg>
      </pc:sldChg>
      <pc:sldChg chg="addSp delSp modSp mod modTransition">
        <pc:chgData name="Ondřej Špaček" userId="1cb15792-18b1-4aa8-bfc3-3327469b98f4" providerId="ADAL" clId="{F3622F6B-FBB7-4ADE-8903-530AA0586881}" dt="2023-12-10T19:08:47.159" v="3625"/>
        <pc:sldMkLst>
          <pc:docMk/>
          <pc:sldMk cId="403966088" sldId="1457"/>
        </pc:sldMkLst>
        <pc:spChg chg="mod">
          <ac:chgData name="Ondřej Špaček" userId="1cb15792-18b1-4aa8-bfc3-3327469b98f4" providerId="ADAL" clId="{F3622F6B-FBB7-4ADE-8903-530AA0586881}" dt="2023-12-10T18:50:49.916" v="3457" actId="403"/>
          <ac:spMkLst>
            <pc:docMk/>
            <pc:sldMk cId="403966088" sldId="1457"/>
            <ac:spMk id="2" creationId="{9DF5A96C-B344-5767-DEF9-0B06D71F0F52}"/>
          </ac:spMkLst>
        </pc:spChg>
        <pc:spChg chg="mod">
          <ac:chgData name="Ondřej Špaček" userId="1cb15792-18b1-4aa8-bfc3-3327469b98f4" providerId="ADAL" clId="{F3622F6B-FBB7-4ADE-8903-530AA0586881}" dt="2023-12-10T18:51:18.253" v="3467" actId="14100"/>
          <ac:spMkLst>
            <pc:docMk/>
            <pc:sldMk cId="403966088" sldId="1457"/>
            <ac:spMk id="3" creationId="{643751A1-E919-8478-E470-95644CA98DB7}"/>
          </ac:spMkLst>
        </pc:spChg>
        <pc:spChg chg="mod">
          <ac:chgData name="Ondřej Špaček" userId="1cb15792-18b1-4aa8-bfc3-3327469b98f4" providerId="ADAL" clId="{F3622F6B-FBB7-4ADE-8903-530AA0586881}" dt="2023-12-10T18:51:23.122" v="3470" actId="1036"/>
          <ac:spMkLst>
            <pc:docMk/>
            <pc:sldMk cId="403966088" sldId="1457"/>
            <ac:spMk id="4" creationId="{EF879E42-C6D9-C62B-5230-305442770EF7}"/>
          </ac:spMkLst>
        </pc:spChg>
        <pc:spChg chg="add del mod">
          <ac:chgData name="Ondřej Špaček" userId="1cb15792-18b1-4aa8-bfc3-3327469b98f4" providerId="ADAL" clId="{F3622F6B-FBB7-4ADE-8903-530AA0586881}" dt="2023-12-10T18:51:08.140" v="3463"/>
          <ac:spMkLst>
            <pc:docMk/>
            <pc:sldMk cId="403966088" sldId="1457"/>
            <ac:spMk id="6" creationId="{EC5BB9AC-B5CD-563C-6C97-E7F88E2F8730}"/>
          </ac:spMkLst>
        </pc:spChg>
        <pc:spChg chg="add mod">
          <ac:chgData name="Ondřej Špaček" userId="1cb15792-18b1-4aa8-bfc3-3327469b98f4" providerId="ADAL" clId="{F3622F6B-FBB7-4ADE-8903-530AA0586881}" dt="2023-12-10T19:08:47.159" v="3625"/>
          <ac:spMkLst>
            <pc:docMk/>
            <pc:sldMk cId="403966088" sldId="1457"/>
            <ac:spMk id="7" creationId="{9E39E264-F5E2-3E4B-8EF7-18820EE58C82}"/>
          </ac:spMkLst>
        </pc:spChg>
        <pc:spChg chg="del mod">
          <ac:chgData name="Ondřej Špaček" userId="1cb15792-18b1-4aa8-bfc3-3327469b98f4" providerId="ADAL" clId="{F3622F6B-FBB7-4ADE-8903-530AA0586881}" dt="2023-12-10T19:08:46.108" v="3624" actId="478"/>
          <ac:spMkLst>
            <pc:docMk/>
            <pc:sldMk cId="403966088" sldId="1457"/>
            <ac:spMk id="11" creationId="{0FE5A326-2323-974B-77EF-628A5843307B}"/>
          </ac:spMkLst>
        </pc:spChg>
        <pc:graphicFrameChg chg="mod">
          <ac:chgData name="Ondřej Špaček" userId="1cb15792-18b1-4aa8-bfc3-3327469b98f4" providerId="ADAL" clId="{F3622F6B-FBB7-4ADE-8903-530AA0586881}" dt="2023-12-05T19:39:56.940" v="1545" actId="2711"/>
          <ac:graphicFrameMkLst>
            <pc:docMk/>
            <pc:sldMk cId="403966088" sldId="1457"/>
            <ac:graphicFrameMk id="5" creationId="{0A3BD7A4-0B8D-57A8-7B33-DFD191CACBF2}"/>
          </ac:graphicFrameMkLst>
        </pc:graphicFrameChg>
      </pc:sldChg>
      <pc:sldChg chg="addSp delSp modSp mod modTransition">
        <pc:chgData name="Ondřej Špaček" userId="1cb15792-18b1-4aa8-bfc3-3327469b98f4" providerId="ADAL" clId="{F3622F6B-FBB7-4ADE-8903-530AA0586881}" dt="2023-12-10T19:08:38.785" v="3623" actId="478"/>
        <pc:sldMkLst>
          <pc:docMk/>
          <pc:sldMk cId="3116704053" sldId="1464"/>
        </pc:sldMkLst>
        <pc:spChg chg="mod">
          <ac:chgData name="Ondřej Špaček" userId="1cb15792-18b1-4aa8-bfc3-3327469b98f4" providerId="ADAL" clId="{F3622F6B-FBB7-4ADE-8903-530AA0586881}" dt="2023-12-10T18:50:44.843" v="3456" actId="14100"/>
          <ac:spMkLst>
            <pc:docMk/>
            <pc:sldMk cId="3116704053" sldId="1464"/>
            <ac:spMk id="2" creationId="{9DF5A96C-B344-5767-DEF9-0B06D71F0F52}"/>
          </ac:spMkLst>
        </pc:spChg>
        <pc:spChg chg="mod">
          <ac:chgData name="Ondřej Špaček" userId="1cb15792-18b1-4aa8-bfc3-3327469b98f4" providerId="ADAL" clId="{F3622F6B-FBB7-4ADE-8903-530AA0586881}" dt="2023-12-05T19:40:16.169" v="1547" actId="14100"/>
          <ac:spMkLst>
            <pc:docMk/>
            <pc:sldMk cId="3116704053" sldId="1464"/>
            <ac:spMk id="3" creationId="{643751A1-E919-8478-E470-95644CA98DB7}"/>
          </ac:spMkLst>
        </pc:spChg>
        <pc:spChg chg="mod">
          <ac:chgData name="Ondřej Špaček" userId="1cb15792-18b1-4aa8-bfc3-3327469b98f4" providerId="ADAL" clId="{F3622F6B-FBB7-4ADE-8903-530AA0586881}" dt="2023-12-05T19:40:08.144" v="1546" actId="2711"/>
          <ac:spMkLst>
            <pc:docMk/>
            <pc:sldMk cId="3116704053" sldId="1464"/>
            <ac:spMk id="4" creationId="{EF879E42-C6D9-C62B-5230-305442770EF7}"/>
          </ac:spMkLst>
        </pc:spChg>
        <pc:spChg chg="mod">
          <ac:chgData name="Ondřej Špaček" userId="1cb15792-18b1-4aa8-bfc3-3327469b98f4" providerId="ADAL" clId="{F3622F6B-FBB7-4ADE-8903-530AA0586881}" dt="2023-12-05T19:40:08.144" v="1546" actId="2711"/>
          <ac:spMkLst>
            <pc:docMk/>
            <pc:sldMk cId="3116704053" sldId="1464"/>
            <ac:spMk id="6" creationId="{2EF403B5-327B-6A88-C686-793E73A7C986}"/>
          </ac:spMkLst>
        </pc:spChg>
        <pc:spChg chg="add mod">
          <ac:chgData name="Ondřej Špaček" userId="1cb15792-18b1-4aa8-bfc3-3327469b98f4" providerId="ADAL" clId="{F3622F6B-FBB7-4ADE-8903-530AA0586881}" dt="2023-12-10T19:08:34.058" v="3622"/>
          <ac:spMkLst>
            <pc:docMk/>
            <pc:sldMk cId="3116704053" sldId="1464"/>
            <ac:spMk id="7" creationId="{1E8B6B88-29CB-64D8-08ED-34C06793E585}"/>
          </ac:spMkLst>
        </pc:spChg>
        <pc:spChg chg="mod">
          <ac:chgData name="Ondřej Špaček" userId="1cb15792-18b1-4aa8-bfc3-3327469b98f4" providerId="ADAL" clId="{F3622F6B-FBB7-4ADE-8903-530AA0586881}" dt="2023-12-05T19:40:08.144" v="1546" actId="2711"/>
          <ac:spMkLst>
            <pc:docMk/>
            <pc:sldMk cId="3116704053" sldId="1464"/>
            <ac:spMk id="9" creationId="{5DCA4FF0-1069-244D-3084-CF237ACFC935}"/>
          </ac:spMkLst>
        </pc:spChg>
        <pc:spChg chg="del mod">
          <ac:chgData name="Ondřej Špaček" userId="1cb15792-18b1-4aa8-bfc3-3327469b98f4" providerId="ADAL" clId="{F3622F6B-FBB7-4ADE-8903-530AA0586881}" dt="2023-12-10T19:08:38.785" v="3623" actId="478"/>
          <ac:spMkLst>
            <pc:docMk/>
            <pc:sldMk cId="3116704053" sldId="1464"/>
            <ac:spMk id="11" creationId="{0FE5A326-2323-974B-77EF-628A5843307B}"/>
          </ac:spMkLst>
        </pc:spChg>
        <pc:spChg chg="mod">
          <ac:chgData name="Ondřej Špaček" userId="1cb15792-18b1-4aa8-bfc3-3327469b98f4" providerId="ADAL" clId="{F3622F6B-FBB7-4ADE-8903-530AA0586881}" dt="2023-12-05T19:40:08.144" v="1546" actId="2711"/>
          <ac:spMkLst>
            <pc:docMk/>
            <pc:sldMk cId="3116704053" sldId="1464"/>
            <ac:spMk id="12" creationId="{DAC55D03-1D66-AB21-A5AE-1CC71F8DF45E}"/>
          </ac:spMkLst>
        </pc:spChg>
        <pc:graphicFrameChg chg="mod">
          <ac:chgData name="Ondřej Špaček" userId="1cb15792-18b1-4aa8-bfc3-3327469b98f4" providerId="ADAL" clId="{F3622F6B-FBB7-4ADE-8903-530AA0586881}" dt="2023-12-05T19:40:08.144" v="1546" actId="2711"/>
          <ac:graphicFrameMkLst>
            <pc:docMk/>
            <pc:sldMk cId="3116704053" sldId="1464"/>
            <ac:graphicFrameMk id="5" creationId="{15FE3C36-B241-A6E8-5181-A9F4030876EA}"/>
          </ac:graphicFrameMkLst>
        </pc:graphicFrameChg>
        <pc:cxnChg chg="mod">
          <ac:chgData name="Ondřej Špaček" userId="1cb15792-18b1-4aa8-bfc3-3327469b98f4" providerId="ADAL" clId="{F3622F6B-FBB7-4ADE-8903-530AA0586881}" dt="2023-12-05T19:40:08.144" v="1546" actId="2711"/>
          <ac:cxnSpMkLst>
            <pc:docMk/>
            <pc:sldMk cId="3116704053" sldId="1464"/>
            <ac:cxnSpMk id="8" creationId="{C32FCB4F-2282-16D4-70AB-E606A461046F}"/>
          </ac:cxnSpMkLst>
        </pc:cxnChg>
      </pc:sldChg>
      <pc:sldChg chg="modSp del mod modTransition">
        <pc:chgData name="Ondřej Špaček" userId="1cb15792-18b1-4aa8-bfc3-3327469b98f4" providerId="ADAL" clId="{F3622F6B-FBB7-4ADE-8903-530AA0586881}" dt="2023-12-10T18:39:16.779" v="2716" actId="47"/>
        <pc:sldMkLst>
          <pc:docMk/>
          <pc:sldMk cId="2784007248" sldId="1480"/>
        </pc:sldMkLst>
        <pc:spChg chg="mod">
          <ac:chgData name="Ondřej Špaček" userId="1cb15792-18b1-4aa8-bfc3-3327469b98f4" providerId="ADAL" clId="{F3622F6B-FBB7-4ADE-8903-530AA0586881}" dt="2023-12-05T17:17:19.782" v="1283" actId="2711"/>
          <ac:spMkLst>
            <pc:docMk/>
            <pc:sldMk cId="2784007248" sldId="1480"/>
            <ac:spMk id="30" creationId="{107399A7-209D-4B97-96DC-116C57C2D771}"/>
          </ac:spMkLst>
        </pc:spChg>
      </pc:sldChg>
      <pc:sldChg chg="del">
        <pc:chgData name="Ondřej Špaček" userId="1cb15792-18b1-4aa8-bfc3-3327469b98f4" providerId="ADAL" clId="{F3622F6B-FBB7-4ADE-8903-530AA0586881}" dt="2023-12-05T16:32:42.372" v="673" actId="47"/>
        <pc:sldMkLst>
          <pc:docMk/>
          <pc:sldMk cId="3140776540" sldId="1487"/>
        </pc:sldMkLst>
      </pc:sldChg>
      <pc:sldChg chg="modSp del mod modTransition">
        <pc:chgData name="Ondřej Špaček" userId="1cb15792-18b1-4aa8-bfc3-3327469b98f4" providerId="ADAL" clId="{F3622F6B-FBB7-4ADE-8903-530AA0586881}" dt="2023-12-10T18:39:19.071" v="2717" actId="47"/>
        <pc:sldMkLst>
          <pc:docMk/>
          <pc:sldMk cId="3420068477" sldId="1489"/>
        </pc:sldMkLst>
        <pc:spChg chg="mod">
          <ac:chgData name="Ondřej Špaček" userId="1cb15792-18b1-4aa8-bfc3-3327469b98f4" providerId="ADAL" clId="{F3622F6B-FBB7-4ADE-8903-530AA0586881}" dt="2023-12-05T20:11:11.708" v="2675" actId="207"/>
          <ac:spMkLst>
            <pc:docMk/>
            <pc:sldMk cId="3420068477" sldId="1489"/>
            <ac:spMk id="3" creationId="{453F0C88-5F65-4079-BCD6-76BD41649E59}"/>
          </ac:spMkLst>
        </pc:spChg>
      </pc:sldChg>
      <pc:sldChg chg="addSp modSp mod modTransition">
        <pc:chgData name="Ondřej Špaček" userId="1cb15792-18b1-4aa8-bfc3-3327469b98f4" providerId="ADAL" clId="{F3622F6B-FBB7-4ADE-8903-530AA0586881}" dt="2023-12-10T19:05:53.699" v="3567" actId="1037"/>
        <pc:sldMkLst>
          <pc:docMk/>
          <pc:sldMk cId="4128294882" sldId="1522"/>
        </pc:sldMkLst>
        <pc:spChg chg="mod">
          <ac:chgData name="Ondřej Špaček" userId="1cb15792-18b1-4aa8-bfc3-3327469b98f4" providerId="ADAL" clId="{F3622F6B-FBB7-4ADE-8903-530AA0586881}" dt="2023-12-05T19:35:35.980" v="1508" actId="14100"/>
          <ac:spMkLst>
            <pc:docMk/>
            <pc:sldMk cId="4128294882" sldId="1522"/>
            <ac:spMk id="2" creationId="{CEED7086-B71B-9F70-8344-6154F46AA816}"/>
          </ac:spMkLst>
        </pc:spChg>
        <pc:spChg chg="mod">
          <ac:chgData name="Ondřej Špaček" userId="1cb15792-18b1-4aa8-bfc3-3327469b98f4" providerId="ADAL" clId="{F3622F6B-FBB7-4ADE-8903-530AA0586881}" dt="2023-12-10T18:52:58.744" v="3483" actId="403"/>
          <ac:spMkLst>
            <pc:docMk/>
            <pc:sldMk cId="4128294882" sldId="1522"/>
            <ac:spMk id="3" creationId="{EEC4B451-B9C6-A636-184D-9ED141AC575A}"/>
          </ac:spMkLst>
        </pc:spChg>
        <pc:spChg chg="add mod">
          <ac:chgData name="Ondřej Špaček" userId="1cb15792-18b1-4aa8-bfc3-3327469b98f4" providerId="ADAL" clId="{F3622F6B-FBB7-4ADE-8903-530AA0586881}" dt="2023-12-10T19:05:53.699" v="3567" actId="1037"/>
          <ac:spMkLst>
            <pc:docMk/>
            <pc:sldMk cId="4128294882" sldId="1522"/>
            <ac:spMk id="5" creationId="{C05E0066-A00C-07E3-B459-4C738F84BCD8}"/>
          </ac:spMkLst>
        </pc:spChg>
        <pc:spChg chg="mod">
          <ac:chgData name="Ondřej Špaček" userId="1cb15792-18b1-4aa8-bfc3-3327469b98f4" providerId="ADAL" clId="{F3622F6B-FBB7-4ADE-8903-530AA0586881}" dt="2023-12-05T19:36:52.502" v="1517" actId="20577"/>
          <ac:spMkLst>
            <pc:docMk/>
            <pc:sldMk cId="4128294882" sldId="1522"/>
            <ac:spMk id="7" creationId="{89D8BBA6-C9E6-2A75-C498-9F9B6C6599DC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8" creationId="{E1747BEC-F3FA-BB40-EEEC-F7F978352D91}"/>
          </ac:spMkLst>
        </pc:spChg>
        <pc:spChg chg="mod">
          <ac:chgData name="Ondřej Špaček" userId="1cb15792-18b1-4aa8-bfc3-3327469b98f4" providerId="ADAL" clId="{F3622F6B-FBB7-4ADE-8903-530AA0586881}" dt="2023-12-05T19:36:33.722" v="1516" actId="20577"/>
          <ac:spMkLst>
            <pc:docMk/>
            <pc:sldMk cId="4128294882" sldId="1522"/>
            <ac:spMk id="9" creationId="{69DD7AB1-6626-A12B-CF61-D37258D8E356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0" creationId="{73D45D90-C3D4-9DB4-02AC-4F46149879E5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1" creationId="{1FD62D75-58A1-4ED1-E3C6-F6AE79BE3300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34" creationId="{F5383489-344E-87E5-4EB2-6D00389F483E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35" creationId="{02413C9A-6AA5-FCAE-348D-35E353B33358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36" creationId="{73E5969A-7C14-0851-C90A-898D327120AC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37" creationId="{8EE29AAF-420D-8D17-5166-ADFB50A7F717}"/>
          </ac:spMkLst>
        </pc:spChg>
        <pc:spChg chg="mod">
          <ac:chgData name="Ondřej Špaček" userId="1cb15792-18b1-4aa8-bfc3-3327469b98f4" providerId="ADAL" clId="{F3622F6B-FBB7-4ADE-8903-530AA0586881}" dt="2023-12-05T19:36:18.428" v="1514" actId="14100"/>
          <ac:spMkLst>
            <pc:docMk/>
            <pc:sldMk cId="4128294882" sldId="1522"/>
            <ac:spMk id="95" creationId="{571A7559-E235-3977-798F-ECFA2005AD86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13" creationId="{FF75F782-A35A-E71F-D1B1-68E049556844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17" creationId="{BC26FE1A-7294-61B8-4A01-FE24F6AF2757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18" creationId="{3324F98C-61CA-5721-87C3-211F0ADA4F9F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19" creationId="{21F32990-156D-BD9B-EB0C-2BFD659586DA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61" creationId="{9CA4BA0A-1DCB-F997-89C6-7DCEC56BE622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63" creationId="{442E2CD6-6474-1A9D-41AC-7F146375BB07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64" creationId="{830FACE2-536E-EEBD-1D97-B9F559EBC8B9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65" creationId="{54E658C5-8118-9EDB-4A40-F50157ED994F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69" creationId="{A93BEACE-9BE9-D9DF-160F-2ACEE3B1CE93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3" creationId="{3A91DF7F-3BB2-E8F1-D53D-400009E016F0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4" creationId="{ECA48543-1C34-460D-CD81-91E4F6DF2A19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5" creationId="{C7F6D59A-388A-2561-996D-35B7FEB1EB6A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6" creationId="{152C7B67-9CAF-BFEC-6E72-5F8E726E14A2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7" creationId="{0EA5F624-35C8-80A1-A8A5-4EFA272770C2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8" creationId="{623F29A4-7304-7223-9E59-BCCC5D3C9871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179" creationId="{BBE89E4E-6629-B228-D6E0-5834F9C947D9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267" creationId="{52BB0F55-7333-825F-13F2-386856D2553E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450" creationId="{0599D453-AEFB-9CD0-2C0F-21F0B5B9B985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2" creationId="{F6D07497-9805-7225-5824-2EE30D84F7A0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3" creationId="{D27BD4AB-4674-72BC-106B-E14A2DAAA6DB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4" creationId="{470160D9-DE36-05E5-760D-A1A7E7F5974B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5" creationId="{29E4FBF9-7D92-1031-9E11-314A20F19430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6" creationId="{6B1F808E-DD4C-6D28-CF23-636D069E0DA5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7" creationId="{7DFF5451-81F8-2FC4-CBFB-4CCC353A5C58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8" creationId="{4FB0AE10-2258-A5B8-2C79-7B9F2AB8AA13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59" creationId="{44757833-5BA7-69A1-BD8C-FB3065846C31}"/>
          </ac:spMkLst>
        </pc:spChg>
        <pc:spChg chg="mod">
          <ac:chgData name="Ondřej Špaček" userId="1cb15792-18b1-4aa8-bfc3-3327469b98f4" providerId="ADAL" clId="{F3622F6B-FBB7-4ADE-8903-530AA0586881}" dt="2023-12-05T19:36:05.685" v="1511" actId="164"/>
          <ac:spMkLst>
            <pc:docMk/>
            <pc:sldMk cId="4128294882" sldId="1522"/>
            <ac:spMk id="560" creationId="{2470CBDF-15D2-EAA8-2BB0-CA5969F8D46C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561" creationId="{DDB6F57A-53EF-913D-AC8C-F382D27045AB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562" creationId="{D8DDCEC3-2E7B-5108-6274-6662160AB925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563" creationId="{B3BDC668-199E-9E29-4080-091BDC865042}"/>
          </ac:spMkLst>
        </pc:spChg>
        <pc:spChg chg="mod">
          <ac:chgData name="Ondřej Špaček" userId="1cb15792-18b1-4aa8-bfc3-3327469b98f4" providerId="ADAL" clId="{F3622F6B-FBB7-4ADE-8903-530AA0586881}" dt="2023-12-05T19:35:29.824" v="1507" actId="2711"/>
          <ac:spMkLst>
            <pc:docMk/>
            <pc:sldMk cId="4128294882" sldId="1522"/>
            <ac:spMk id="564" creationId="{1E104349-13B8-EFD8-D377-AB74A078D54D}"/>
          </ac:spMkLst>
        </pc:spChg>
        <pc:grpChg chg="add mod">
          <ac:chgData name="Ondřej Špaček" userId="1cb15792-18b1-4aa8-bfc3-3327469b98f4" providerId="ADAL" clId="{F3622F6B-FBB7-4ADE-8903-530AA0586881}" dt="2023-12-05T19:36:25.969" v="1515" actId="14100"/>
          <ac:grpSpMkLst>
            <pc:docMk/>
            <pc:sldMk cId="4128294882" sldId="1522"/>
            <ac:grpSpMk id="4" creationId="{3B5F3A27-BB93-6BF2-AEEB-734E0BB715D0}"/>
          </ac:grpSpMkLst>
        </pc:grpChg>
        <pc:grpChg chg="mod">
          <ac:chgData name="Ondřej Špaček" userId="1cb15792-18b1-4aa8-bfc3-3327469b98f4" providerId="ADAL" clId="{F3622F6B-FBB7-4ADE-8903-530AA0586881}" dt="2023-12-05T19:36:05.685" v="1511" actId="164"/>
          <ac:grpSpMkLst>
            <pc:docMk/>
            <pc:sldMk cId="4128294882" sldId="1522"/>
            <ac:grpSpMk id="16" creationId="{B166E17B-42F5-EF75-50AC-376BB5CF5E12}"/>
          </ac:grpSpMkLst>
        </pc:grpChg>
        <pc:grpChg chg="mod">
          <ac:chgData name="Ondřej Špaček" userId="1cb15792-18b1-4aa8-bfc3-3327469b98f4" providerId="ADAL" clId="{F3622F6B-FBB7-4ADE-8903-530AA0586881}" dt="2023-12-05T19:35:52.712" v="1510" actId="14100"/>
          <ac:grpSpMkLst>
            <pc:docMk/>
            <pc:sldMk cId="4128294882" sldId="1522"/>
            <ac:grpSpMk id="426" creationId="{2760B53B-83E0-88F8-AF5C-501FCBE1304F}"/>
          </ac:grpSpMkLst>
        </pc:grp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15" creationId="{281F173F-32F7-DFA7-102D-51F50E1F9526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24" creationId="{B4F29268-3762-D111-8201-55B0C555FFE5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124" creationId="{D3EE95DF-2C6F-FE1D-D681-50F8BCA0571D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158" creationId="{8FDE5A17-D96A-B104-268C-F7B9BFB16753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287" creationId="{2693C6B5-2DD8-0689-AC62-5891224DF1AE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289" creationId="{253AA571-0EC8-8029-8357-77348C29E4AE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444" creationId="{2E6FAB4B-102C-6BA0-9411-7567AAF0DA1E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447" creationId="{DAD60D1A-3E3A-9CA4-68F1-83A861B7D916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68" creationId="{AA5FA429-A977-3EDA-1E1C-4F4C0B73F412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69" creationId="{D89EAEF6-2E20-2F24-3855-665FE000D625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0" creationId="{DD8203C5-B796-5328-E52E-03CEC66B374A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1" creationId="{20501195-9AF3-81F7-8CD4-3AA552E2936F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2" creationId="{E1A3D83F-265A-59DC-6763-50304F3B748C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5" creationId="{78D3F386-5A05-D53B-F44A-6C10DC0E6AA4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6" creationId="{A86947C7-7F2A-F39B-7EF1-FC1334DA224B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7" creationId="{F8680DE7-FE0D-86BF-87C2-9171CBD03369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8" creationId="{05827FDD-1295-636C-426A-CC5DA4021884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79" creationId="{E8D78CAC-9D53-2E08-C480-338C85B73FD6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80" creationId="{48E6CC13-6452-7923-6E1F-6921E28BB6C3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81" creationId="{A554C7DF-B624-8196-0E47-B8E00AE1EF5D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82" creationId="{CFDBE014-A9FB-4214-6F2F-1C97038CE4C6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86" creationId="{8D2B81E4-1B24-74F9-6F17-36A0D970C461}"/>
          </ac:picMkLst>
        </pc:picChg>
        <pc:picChg chg="mod">
          <ac:chgData name="Ondřej Špaček" userId="1cb15792-18b1-4aa8-bfc3-3327469b98f4" providerId="ADAL" clId="{F3622F6B-FBB7-4ADE-8903-530AA0586881}" dt="2023-12-05T19:36:05.685" v="1511" actId="164"/>
          <ac:picMkLst>
            <pc:docMk/>
            <pc:sldMk cId="4128294882" sldId="1522"/>
            <ac:picMk id="587" creationId="{07A714EC-100F-06EC-69DC-06043B094D27}"/>
          </ac:picMkLst>
        </pc:picChg>
      </pc:sldChg>
      <pc:sldChg chg="addSp modSp mod modTransition">
        <pc:chgData name="Ondřej Špaček" userId="1cb15792-18b1-4aa8-bfc3-3327469b98f4" providerId="ADAL" clId="{F3622F6B-FBB7-4ADE-8903-530AA0586881}" dt="2023-12-10T19:07:33.113" v="3616"/>
        <pc:sldMkLst>
          <pc:docMk/>
          <pc:sldMk cId="142398334" sldId="1526"/>
        </pc:sldMkLst>
        <pc:spChg chg="mod">
          <ac:chgData name="Ondřej Špaček" userId="1cb15792-18b1-4aa8-bfc3-3327469b98f4" providerId="ADAL" clId="{F3622F6B-FBB7-4ADE-8903-530AA0586881}" dt="2023-12-05T20:13:02.524" v="2688" actId="1076"/>
          <ac:spMkLst>
            <pc:docMk/>
            <pc:sldMk cId="142398334" sldId="1526"/>
            <ac:spMk id="2" creationId="{902768DC-68AD-42D2-9276-F23C9E8CE9E8}"/>
          </ac:spMkLst>
        </pc:spChg>
        <pc:spChg chg="add mod">
          <ac:chgData name="Ondřej Špaček" userId="1cb15792-18b1-4aa8-bfc3-3327469b98f4" providerId="ADAL" clId="{F3622F6B-FBB7-4ADE-8903-530AA0586881}" dt="2023-12-10T19:07:33.113" v="3616"/>
          <ac:spMkLst>
            <pc:docMk/>
            <pc:sldMk cId="142398334" sldId="1526"/>
            <ac:spMk id="3" creationId="{2A255F47-F22B-5762-B152-802204524B58}"/>
          </ac:spMkLst>
        </pc:spChg>
        <pc:spChg chg="mod">
          <ac:chgData name="Ondřej Špaček" userId="1cb15792-18b1-4aa8-bfc3-3327469b98f4" providerId="ADAL" clId="{F3622F6B-FBB7-4ADE-8903-530AA0586881}" dt="2023-12-05T20:13:11.679" v="2689" actId="2711"/>
          <ac:spMkLst>
            <pc:docMk/>
            <pc:sldMk cId="142398334" sldId="1526"/>
            <ac:spMk id="4" creationId="{D736D273-CDB6-4851-BB3F-22B630B1A145}"/>
          </ac:spMkLst>
        </pc:spChg>
        <pc:spChg chg="mod">
          <ac:chgData name="Ondřej Špaček" userId="1cb15792-18b1-4aa8-bfc3-3327469b98f4" providerId="ADAL" clId="{F3622F6B-FBB7-4ADE-8903-530AA0586881}" dt="2023-12-05T20:13:11.679" v="2689" actId="2711"/>
          <ac:spMkLst>
            <pc:docMk/>
            <pc:sldMk cId="142398334" sldId="1526"/>
            <ac:spMk id="10" creationId="{E3292024-BF98-4AE9-926E-001258A0C30B}"/>
          </ac:spMkLst>
        </pc:spChg>
        <pc:spChg chg="mod">
          <ac:chgData name="Ondřej Špaček" userId="1cb15792-18b1-4aa8-bfc3-3327469b98f4" providerId="ADAL" clId="{F3622F6B-FBB7-4ADE-8903-530AA0586881}" dt="2023-12-05T20:13:11.679" v="2689" actId="2711"/>
          <ac:spMkLst>
            <pc:docMk/>
            <pc:sldMk cId="142398334" sldId="1526"/>
            <ac:spMk id="11" creationId="{279E0657-B8A6-4E17-A914-82DD5DC996EF}"/>
          </ac:spMkLst>
        </pc:spChg>
        <pc:graphicFrameChg chg="mod">
          <ac:chgData name="Ondřej Špaček" userId="1cb15792-18b1-4aa8-bfc3-3327469b98f4" providerId="ADAL" clId="{F3622F6B-FBB7-4ADE-8903-530AA0586881}" dt="2023-12-05T20:13:11.679" v="2689" actId="2711"/>
          <ac:graphicFrameMkLst>
            <pc:docMk/>
            <pc:sldMk cId="142398334" sldId="1526"/>
            <ac:graphicFrameMk id="5" creationId="{A35DDA05-21EF-4E9E-A6D8-3C76E62564DF}"/>
          </ac:graphicFrameMkLst>
        </pc:graphicFrameChg>
        <pc:graphicFrameChg chg="mod">
          <ac:chgData name="Ondřej Špaček" userId="1cb15792-18b1-4aa8-bfc3-3327469b98f4" providerId="ADAL" clId="{F3622F6B-FBB7-4ADE-8903-530AA0586881}" dt="2023-12-05T20:13:11.679" v="2689" actId="2711"/>
          <ac:graphicFrameMkLst>
            <pc:docMk/>
            <pc:sldMk cId="142398334" sldId="1526"/>
            <ac:graphicFrameMk id="6" creationId="{CF51DF10-4F61-4905-8B65-727C27092BD3}"/>
          </ac:graphicFrameMkLst>
        </pc:graphicFrameChg>
        <pc:cxnChg chg="mod">
          <ac:chgData name="Ondřej Špaček" userId="1cb15792-18b1-4aa8-bfc3-3327469b98f4" providerId="ADAL" clId="{F3622F6B-FBB7-4ADE-8903-530AA0586881}" dt="2023-12-05T20:13:11.679" v="2689" actId="2711"/>
          <ac:cxnSpMkLst>
            <pc:docMk/>
            <pc:sldMk cId="142398334" sldId="1526"/>
            <ac:cxnSpMk id="7" creationId="{4D1F211C-8326-4769-A6AB-386452DB6BA9}"/>
          </ac:cxnSpMkLst>
        </pc:cxnChg>
        <pc:cxnChg chg="mod">
          <ac:chgData name="Ondřej Špaček" userId="1cb15792-18b1-4aa8-bfc3-3327469b98f4" providerId="ADAL" clId="{F3622F6B-FBB7-4ADE-8903-530AA0586881}" dt="2023-12-05T20:13:11.679" v="2689" actId="2711"/>
          <ac:cxnSpMkLst>
            <pc:docMk/>
            <pc:sldMk cId="142398334" sldId="1526"/>
            <ac:cxnSpMk id="9" creationId="{5169BB01-68B0-48F1-9492-1F35EF3A8CB4}"/>
          </ac:cxnSpMkLst>
        </pc:cxnChg>
        <pc:cxnChg chg="mod">
          <ac:chgData name="Ondřej Špaček" userId="1cb15792-18b1-4aa8-bfc3-3327469b98f4" providerId="ADAL" clId="{F3622F6B-FBB7-4ADE-8903-530AA0586881}" dt="2023-12-05T20:13:11.679" v="2689" actId="2711"/>
          <ac:cxnSpMkLst>
            <pc:docMk/>
            <pc:sldMk cId="142398334" sldId="1526"/>
            <ac:cxnSpMk id="13" creationId="{68FC4ABB-3D61-4EE5-AF54-5B74F33DDA1A}"/>
          </ac:cxnSpMkLst>
        </pc:cxnChg>
      </pc:sldChg>
      <pc:sldChg chg="addSp modSp mod modTransition">
        <pc:chgData name="Ondřej Špaček" userId="1cb15792-18b1-4aa8-bfc3-3327469b98f4" providerId="ADAL" clId="{F3622F6B-FBB7-4ADE-8903-530AA0586881}" dt="2023-12-10T19:07:48.828" v="3618"/>
        <pc:sldMkLst>
          <pc:docMk/>
          <pc:sldMk cId="1676803242" sldId="1528"/>
        </pc:sldMkLst>
        <pc:spChg chg="add mod">
          <ac:chgData name="Ondřej Špaček" userId="1cb15792-18b1-4aa8-bfc3-3327469b98f4" providerId="ADAL" clId="{F3622F6B-FBB7-4ADE-8903-530AA0586881}" dt="2023-12-10T19:07:48.828" v="3618"/>
          <ac:spMkLst>
            <pc:docMk/>
            <pc:sldMk cId="1676803242" sldId="1528"/>
            <ac:spMk id="2" creationId="{E48580D7-7421-AA32-513E-5A24D07EA8F1}"/>
          </ac:spMkLst>
        </pc:spChg>
        <pc:spChg chg="mod">
          <ac:chgData name="Ondřej Špaček" userId="1cb15792-18b1-4aa8-bfc3-3327469b98f4" providerId="ADAL" clId="{F3622F6B-FBB7-4ADE-8903-530AA0586881}" dt="2023-12-10T18:50:30.482" v="3452" actId="403"/>
          <ac:spMkLst>
            <pc:docMk/>
            <pc:sldMk cId="1676803242" sldId="1528"/>
            <ac:spMk id="3" creationId="{453F0C88-5F65-4079-BCD6-76BD41649E59}"/>
          </ac:spMkLst>
        </pc:spChg>
        <pc:spChg chg="mod">
          <ac:chgData name="Ondřej Špaček" userId="1cb15792-18b1-4aa8-bfc3-3327469b98f4" providerId="ADAL" clId="{F3622F6B-FBB7-4ADE-8903-530AA0586881}" dt="2023-12-05T15:01:27.838" v="159" actId="20577"/>
          <ac:spMkLst>
            <pc:docMk/>
            <pc:sldMk cId="1676803242" sldId="1528"/>
            <ac:spMk id="4" creationId="{00000000-0000-0000-0000-000000000000}"/>
          </ac:spMkLst>
        </pc:spChg>
      </pc:sldChg>
      <pc:sldChg chg="addSp modSp mod modTransition">
        <pc:chgData name="Ondřej Špaček" userId="1cb15792-18b1-4aa8-bfc3-3327469b98f4" providerId="ADAL" clId="{F3622F6B-FBB7-4ADE-8903-530AA0586881}" dt="2023-12-10T19:08:22.992" v="3621" actId="2711"/>
        <pc:sldMkLst>
          <pc:docMk/>
          <pc:sldMk cId="3932084754" sldId="1530"/>
        </pc:sldMkLst>
        <pc:spChg chg="mod">
          <ac:chgData name="Ondřej Špaček" userId="1cb15792-18b1-4aa8-bfc3-3327469b98f4" providerId="ADAL" clId="{F3622F6B-FBB7-4ADE-8903-530AA0586881}" dt="2023-12-10T18:50:37.837" v="3454" actId="14100"/>
          <ac:spMkLst>
            <pc:docMk/>
            <pc:sldMk cId="3932084754" sldId="1530"/>
            <ac:spMk id="2" creationId="{4D7C1AA1-AB28-0FD3-CE46-F239AA68D00C}"/>
          </ac:spMkLst>
        </pc:spChg>
        <pc:spChg chg="add mod">
          <ac:chgData name="Ondřej Špaček" userId="1cb15792-18b1-4aa8-bfc3-3327469b98f4" providerId="ADAL" clId="{F3622F6B-FBB7-4ADE-8903-530AA0586881}" dt="2023-12-10T19:08:01.425" v="3619"/>
          <ac:spMkLst>
            <pc:docMk/>
            <pc:sldMk cId="3932084754" sldId="1530"/>
            <ac:spMk id="3" creationId="{DE9F997D-CE28-C739-A3A1-A96EA3679455}"/>
          </ac:spMkLst>
        </pc:spChg>
        <pc:spChg chg="mod">
          <ac:chgData name="Ondřej Špaček" userId="1cb15792-18b1-4aa8-bfc3-3327469b98f4" providerId="ADAL" clId="{F3622F6B-FBB7-4ADE-8903-530AA0586881}" dt="2023-12-05T20:14:00.406" v="2697" actId="1037"/>
          <ac:spMkLst>
            <pc:docMk/>
            <pc:sldMk cId="3932084754" sldId="1530"/>
            <ac:spMk id="9" creationId="{8178C387-36FA-58C9-8A63-E981FE76FE19}"/>
          </ac:spMkLst>
        </pc:spChg>
        <pc:graphicFrameChg chg="mod">
          <ac:chgData name="Ondřej Špaček" userId="1cb15792-18b1-4aa8-bfc3-3327469b98f4" providerId="ADAL" clId="{F3622F6B-FBB7-4ADE-8903-530AA0586881}" dt="2023-12-10T19:08:22.992" v="3621" actId="2711"/>
          <ac:graphicFrameMkLst>
            <pc:docMk/>
            <pc:sldMk cId="3932084754" sldId="1530"/>
            <ac:graphicFrameMk id="4" creationId="{07FA8713-59D6-352C-5E2E-5DD6B79FFA0F}"/>
          </ac:graphicFrameMkLst>
        </pc:graphicFrameChg>
      </pc:sldChg>
      <pc:sldChg chg="modSp del mod modTransition">
        <pc:chgData name="Ondřej Špaček" userId="1cb15792-18b1-4aa8-bfc3-3327469b98f4" providerId="ADAL" clId="{F3622F6B-FBB7-4ADE-8903-530AA0586881}" dt="2023-12-10T18:39:54.346" v="2719" actId="47"/>
        <pc:sldMkLst>
          <pc:docMk/>
          <pc:sldMk cId="912537349" sldId="1531"/>
        </pc:sldMkLst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6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7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8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9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13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16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19" creationId="{1441FDE6-CF03-4388-B295-AC13B008A60E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0" creationId="{F5FCC6E0-7376-4D51-BF48-534EBF3E3ADC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1" creationId="{ED55D764-1CA0-47BF-8B0B-0B3D99CF9440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2" creationId="{962E145C-169F-4ACC-AADF-CD9FF07A582F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3" creationId="{B92FABF7-6C54-4FD9-A018-8D8D2F615DE4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4" creationId="{71525EC6-8E9D-4DFA-A5E9-7C219A4E083C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5" creationId="{F48182BB-629F-4E35-9A7A-AD9FA16A6C29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6" creationId="{22D88DB9-15B5-483C-B36D-757058E8D003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7" creationId="{0C056EE6-C6FB-4EBA-BE25-4D24D65FC8E1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8" creationId="{D66203AF-0B9D-484B-9AA2-005040CE3D75}"/>
          </ac:spMkLst>
        </pc:spChg>
        <pc:spChg chg="mod">
          <ac:chgData name="Ondřej Špaček" userId="1cb15792-18b1-4aa8-bfc3-3327469b98f4" providerId="ADAL" clId="{F3622F6B-FBB7-4ADE-8903-530AA0586881}" dt="2023-12-05T17:21:15.867" v="1319" actId="2711"/>
          <ac:spMkLst>
            <pc:docMk/>
            <pc:sldMk cId="912537349" sldId="1531"/>
            <ac:spMk id="29" creationId="{DD765648-7D2A-4F77-AF92-07534C04ED38}"/>
          </ac:spMkLst>
        </pc:spChg>
        <pc:spChg chg="mod">
          <ac:chgData name="Ondřej Špaček" userId="1cb15792-18b1-4aa8-bfc3-3327469b98f4" providerId="ADAL" clId="{F3622F6B-FBB7-4ADE-8903-530AA0586881}" dt="2023-12-05T19:47:06.328" v="1585" actId="207"/>
          <ac:spMkLst>
            <pc:docMk/>
            <pc:sldMk cId="912537349" sldId="1531"/>
            <ac:spMk id="30" creationId="{107399A7-209D-4B97-96DC-116C57C2D771}"/>
          </ac:spMkLst>
        </pc:spChg>
      </pc:sldChg>
      <pc:sldChg chg="modSp del mod modTransition">
        <pc:chgData name="Ondřej Špaček" userId="1cb15792-18b1-4aa8-bfc3-3327469b98f4" providerId="ADAL" clId="{F3622F6B-FBB7-4ADE-8903-530AA0586881}" dt="2023-12-10T18:39:16.057" v="2715" actId="47"/>
        <pc:sldMkLst>
          <pc:docMk/>
          <pc:sldMk cId="2891975880" sldId="1532"/>
        </pc:sldMkLst>
        <pc:spChg chg="mod">
          <ac:chgData name="Ondřej Špaček" userId="1cb15792-18b1-4aa8-bfc3-3327469b98f4" providerId="ADAL" clId="{F3622F6B-FBB7-4ADE-8903-530AA0586881}" dt="2023-12-06T08:18:26.501" v="2714" actId="20577"/>
          <ac:spMkLst>
            <pc:docMk/>
            <pc:sldMk cId="2891975880" sldId="1532"/>
            <ac:spMk id="3" creationId="{5A390F0F-3902-4328-89A7-C2FF940B3A86}"/>
          </ac:spMkLst>
        </pc:spChg>
        <pc:spChg chg="mod">
          <ac:chgData name="Ondřej Špaček" userId="1cb15792-18b1-4aa8-bfc3-3327469b98f4" providerId="ADAL" clId="{F3622F6B-FBB7-4ADE-8903-530AA0586881}" dt="2023-12-05T20:18:50.543" v="2711" actId="207"/>
          <ac:spMkLst>
            <pc:docMk/>
            <pc:sldMk cId="2891975880" sldId="1532"/>
            <ac:spMk id="7" creationId="{F7213437-4838-46FB-B40D-36736441BC32}"/>
          </ac:spMkLst>
        </pc:spChg>
      </pc:sldChg>
      <pc:sldChg chg="addSp modSp mod modTransition">
        <pc:chgData name="Ondřej Špaček" userId="1cb15792-18b1-4aa8-bfc3-3327469b98f4" providerId="ADAL" clId="{F3622F6B-FBB7-4ADE-8903-530AA0586881}" dt="2023-12-10T19:05:44.708" v="3557" actId="1038"/>
        <pc:sldMkLst>
          <pc:docMk/>
          <pc:sldMk cId="3742659394" sldId="1533"/>
        </pc:sldMkLst>
        <pc:spChg chg="mod">
          <ac:chgData name="Ondřej Špaček" userId="1cb15792-18b1-4aa8-bfc3-3327469b98f4" providerId="ADAL" clId="{F3622F6B-FBB7-4ADE-8903-530AA0586881}" dt="2023-12-05T19:37:39.886" v="1524" actId="14100"/>
          <ac:spMkLst>
            <pc:docMk/>
            <pc:sldMk cId="3742659394" sldId="1533"/>
            <ac:spMk id="2" creationId="{CEED7086-B71B-9F70-8344-6154F46AA816}"/>
          </ac:spMkLst>
        </pc:spChg>
        <pc:spChg chg="mod">
          <ac:chgData name="Ondřej Špaček" userId="1cb15792-18b1-4aa8-bfc3-3327469b98f4" providerId="ADAL" clId="{F3622F6B-FBB7-4ADE-8903-530AA0586881}" dt="2023-12-10T18:52:54.160" v="3482" actId="403"/>
          <ac:spMkLst>
            <pc:docMk/>
            <pc:sldMk cId="3742659394" sldId="1533"/>
            <ac:spMk id="3" creationId="{EEC4B451-B9C6-A636-184D-9ED141AC575A}"/>
          </ac:spMkLst>
        </pc:spChg>
        <pc:spChg chg="add mod">
          <ac:chgData name="Ondřej Špaček" userId="1cb15792-18b1-4aa8-bfc3-3327469b98f4" providerId="ADAL" clId="{F3622F6B-FBB7-4ADE-8903-530AA0586881}" dt="2023-12-10T19:05:44.708" v="3557" actId="1038"/>
          <ac:spMkLst>
            <pc:docMk/>
            <pc:sldMk cId="3742659394" sldId="1533"/>
            <ac:spMk id="5" creationId="{2FF509B9-3ACD-2FDE-A17A-60DDC9B66F5B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33" creationId="{4FD83089-CC49-C7E5-48E7-0DD16118465F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272" creationId="{C20354EB-5954-384E-3627-50FC8F21890F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274" creationId="{D49E04BA-06A7-5F2A-A5B4-6EE8420221A7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276" creationId="{C2DFEBFC-1265-0E8D-311B-1BBAC0FBFB6A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278" creationId="{2BAECE5D-DB69-4D4A-0B01-8EC156BF0D51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401" creationId="{3BAF3A40-7E66-810E-0B59-6BD0B61202A5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415" creationId="{168C558B-7084-B4E8-35A0-B7804E6C0243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434" creationId="{DA08A03F-D17C-2B3A-D475-3BC3308BFA3F}"/>
          </ac:spMkLst>
        </pc:spChg>
        <pc:spChg chg="mod">
          <ac:chgData name="Ondřej Špaček" userId="1cb15792-18b1-4aa8-bfc3-3327469b98f4" providerId="ADAL" clId="{F3622F6B-FBB7-4ADE-8903-530AA0586881}" dt="2023-12-05T19:37:18.380" v="1519" actId="164"/>
          <ac:spMkLst>
            <pc:docMk/>
            <pc:sldMk cId="3742659394" sldId="1533"/>
            <ac:spMk id="628" creationId="{30D059E6-B2C3-130D-4BED-228431587D06}"/>
          </ac:spMkLst>
        </pc:spChg>
        <pc:spChg chg="mod">
          <ac:chgData name="Ondřej Špaček" userId="1cb15792-18b1-4aa8-bfc3-3327469b98f4" providerId="ADAL" clId="{F3622F6B-FBB7-4ADE-8903-530AA0586881}" dt="2023-12-05T19:38:28.573" v="1543" actId="20577"/>
          <ac:spMkLst>
            <pc:docMk/>
            <pc:sldMk cId="3742659394" sldId="1533"/>
            <ac:spMk id="629" creationId="{D519CD71-9F21-5C22-81E9-1D968DEE45E4}"/>
          </ac:spMkLst>
        </pc:spChg>
        <pc:spChg chg="mod">
          <ac:chgData name="Ondřej Špaček" userId="1cb15792-18b1-4aa8-bfc3-3327469b98f4" providerId="ADAL" clId="{F3622F6B-FBB7-4ADE-8903-530AA0586881}" dt="2023-12-05T19:38:24.029" v="1542" actId="403"/>
          <ac:spMkLst>
            <pc:docMk/>
            <pc:sldMk cId="3742659394" sldId="1533"/>
            <ac:spMk id="630" creationId="{0AF36E23-817D-65CA-73B7-AF34AA7968E1}"/>
          </ac:spMkLst>
        </pc:spChg>
        <pc:grpChg chg="add mod">
          <ac:chgData name="Ondřej Špaček" userId="1cb15792-18b1-4aa8-bfc3-3327469b98f4" providerId="ADAL" clId="{F3622F6B-FBB7-4ADE-8903-530AA0586881}" dt="2023-12-05T19:37:25.772" v="1521" actId="14100"/>
          <ac:grpSpMkLst>
            <pc:docMk/>
            <pc:sldMk cId="3742659394" sldId="1533"/>
            <ac:grpSpMk id="4" creationId="{CDB3DD7E-609F-174A-3FD1-2CA14097ABE1}"/>
          </ac:grpSpMkLst>
        </pc:grp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106" creationId="{50E28E12-1CC7-E731-8C9B-C7936A6B9C1A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122" creationId="{C27EF901-4C90-FA1E-6A37-52BA05EFF5F8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126" creationId="{6162C3F5-8581-BE61-D681-E049ECAB4900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290" creationId="{16D56F09-4A91-27F5-BE86-A331BF764896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08" creationId="{D8FD644A-7633-10E5-A91E-D512F19A4211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09" creationId="{7816AA74-92E1-DAED-4D0A-0B15EF6BF244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10" creationId="{C3C424BC-4389-F1FC-64F0-011F498AC866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13" creationId="{71E1D7F7-B662-4E1F-C367-D2219B872CC3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14" creationId="{9B363A38-FAEC-44C5-D31C-D04D844042FD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16" creationId="{38B634EB-62F0-D38E-DD60-601E038019B4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18" creationId="{C9AA1C97-5BA4-A685-1B33-E227C2EA2DC9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395" creationId="{93177EB7-F017-4C70-3C37-10E15762B341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08" creationId="{557478EF-4D8A-6505-900C-A4CB2FE140DE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10" creationId="{F90C6C35-58E9-B668-7772-9C2AFFED4C9C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12" creationId="{E2DD5EA9-081F-3AC7-468D-9EA8D10D0773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14" creationId="{08E08C08-F918-4749-BFBF-BF479B3E4D86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17" creationId="{5E604DA9-8F72-FC4B-E13E-0BC7AC89866D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19" creationId="{438FC2C5-C21D-0311-E09F-AFDDF330DD4E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23" creationId="{6A9D43D5-0DC9-488B-7ED9-43A5D61F5683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25" creationId="{D36DA006-17C5-0CE7-9C7C-26583F6C65B5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28" creationId="{DCFE4EE8-AAF3-E9EE-19FB-0F5685C5C8AA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33" creationId="{E53A5C28-EFBD-6C8A-DFB5-D6513A09D816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43" creationId="{298FB272-9A61-436B-9CE7-B02BD92E87AE}"/>
          </ac:picMkLst>
        </pc:picChg>
        <pc:picChg chg="mod">
          <ac:chgData name="Ondřej Špaček" userId="1cb15792-18b1-4aa8-bfc3-3327469b98f4" providerId="ADAL" clId="{F3622F6B-FBB7-4ADE-8903-530AA0586881}" dt="2023-12-05T19:37:18.380" v="1519" actId="164"/>
          <ac:picMkLst>
            <pc:docMk/>
            <pc:sldMk cId="3742659394" sldId="1533"/>
            <ac:picMk id="445" creationId="{D75824EF-5D06-DC2F-2288-16D46D299248}"/>
          </ac:picMkLst>
        </pc:picChg>
      </pc:sldChg>
      <pc:sldChg chg="addSp modSp del mod modTransition">
        <pc:chgData name="Ondřej Špaček" userId="1cb15792-18b1-4aa8-bfc3-3327469b98f4" providerId="ADAL" clId="{F3622F6B-FBB7-4ADE-8903-530AA0586881}" dt="2023-12-10T18:40:02.893" v="2724" actId="47"/>
        <pc:sldMkLst>
          <pc:docMk/>
          <pc:sldMk cId="1124257795" sldId="1534"/>
        </pc:sldMkLst>
        <pc:spChg chg="add mod ord">
          <ac:chgData name="Ondřej Špaček" userId="1cb15792-18b1-4aa8-bfc3-3327469b98f4" providerId="ADAL" clId="{F3622F6B-FBB7-4ADE-8903-530AA0586881}" dt="2023-12-05T17:08:22.504" v="1068" actId="167"/>
          <ac:spMkLst>
            <pc:docMk/>
            <pc:sldMk cId="1124257795" sldId="1534"/>
            <ac:spMk id="2" creationId="{DEE2C551-F689-C83B-1F95-73064C8F9D8A}"/>
          </ac:spMkLst>
        </pc:spChg>
        <pc:spChg chg="mod">
          <ac:chgData name="Ondřej Špaček" userId="1cb15792-18b1-4aa8-bfc3-3327469b98f4" providerId="ADAL" clId="{F3622F6B-FBB7-4ADE-8903-530AA0586881}" dt="2023-12-05T15:55:06.795" v="244" actId="14100"/>
          <ac:spMkLst>
            <pc:docMk/>
            <pc:sldMk cId="1124257795" sldId="1534"/>
            <ac:spMk id="3" creationId="{F32D57C7-B8A9-B0D3-AE09-FF29D713A2B6}"/>
          </ac:spMkLst>
        </pc:spChg>
        <pc:spChg chg="mod">
          <ac:chgData name="Ondřej Špaček" userId="1cb15792-18b1-4aa8-bfc3-3327469b98f4" providerId="ADAL" clId="{F3622F6B-FBB7-4ADE-8903-530AA0586881}" dt="2023-12-05T19:46:37.313" v="1580" actId="207"/>
          <ac:spMkLst>
            <pc:docMk/>
            <pc:sldMk cId="1124257795" sldId="1534"/>
            <ac:spMk id="10" creationId="{94F1EC3D-B8FD-4B7A-BA48-B339A9422B22}"/>
          </ac:spMkLst>
        </pc:spChg>
        <pc:spChg chg="mod">
          <ac:chgData name="Ondřej Špaček" userId="1cb15792-18b1-4aa8-bfc3-3327469b98f4" providerId="ADAL" clId="{F3622F6B-FBB7-4ADE-8903-530AA0586881}" dt="2023-12-05T15:50:22.358" v="203" actId="14100"/>
          <ac:spMkLst>
            <pc:docMk/>
            <pc:sldMk cId="1124257795" sldId="1534"/>
            <ac:spMk id="11" creationId="{CEF6B89E-8946-4325-8E79-81B39E6C9DEA}"/>
          </ac:spMkLst>
        </pc:spChg>
        <pc:spChg chg="mod">
          <ac:chgData name="Ondřej Špaček" userId="1cb15792-18b1-4aa8-bfc3-3327469b98f4" providerId="ADAL" clId="{F3622F6B-FBB7-4ADE-8903-530AA0586881}" dt="2023-12-05T15:55:18.173" v="246" actId="1076"/>
          <ac:spMkLst>
            <pc:docMk/>
            <pc:sldMk cId="1124257795" sldId="1534"/>
            <ac:spMk id="14" creationId="{F4C7880E-3F47-4EBA-8057-384DA733F7A9}"/>
          </ac:spMkLst>
        </pc:spChg>
        <pc:graphicFrameChg chg="mod modGraphic">
          <ac:chgData name="Ondřej Špaček" userId="1cb15792-18b1-4aa8-bfc3-3327469b98f4" providerId="ADAL" clId="{F3622F6B-FBB7-4ADE-8903-530AA0586881}" dt="2023-12-05T20:14:44.111" v="2700" actId="207"/>
          <ac:graphicFrameMkLst>
            <pc:docMk/>
            <pc:sldMk cId="1124257795" sldId="1534"/>
            <ac:graphicFrameMk id="12" creationId="{96D6B219-4424-43C1-9721-8FABC27C7A05}"/>
          </ac:graphicFrameMkLst>
        </pc:graphicFrameChg>
      </pc:sldChg>
      <pc:sldChg chg="add del">
        <pc:chgData name="Ondřej Špaček" userId="1cb15792-18b1-4aa8-bfc3-3327469b98f4" providerId="ADAL" clId="{F3622F6B-FBB7-4ADE-8903-530AA0586881}" dt="2023-12-10T19:06:25.164" v="3582"/>
        <pc:sldMkLst>
          <pc:docMk/>
          <pc:sldMk cId="2826796443" sldId="1534"/>
        </pc:sldMkLst>
      </pc:sldChg>
      <pc:sldChg chg="modSp del mod modTransition">
        <pc:chgData name="Ondřej Špaček" userId="1cb15792-18b1-4aa8-bfc3-3327469b98f4" providerId="ADAL" clId="{F3622F6B-FBB7-4ADE-8903-530AA0586881}" dt="2023-12-10T18:40:03.239" v="2725" actId="47"/>
        <pc:sldMkLst>
          <pc:docMk/>
          <pc:sldMk cId="1479000507" sldId="1535"/>
        </pc:sldMkLst>
        <pc:spChg chg="mod">
          <ac:chgData name="Ondřej Špaček" userId="1cb15792-18b1-4aa8-bfc3-3327469b98f4" providerId="ADAL" clId="{F3622F6B-FBB7-4ADE-8903-530AA0586881}" dt="2023-12-05T19:46:27.413" v="1579" actId="207"/>
          <ac:spMkLst>
            <pc:docMk/>
            <pc:sldMk cId="1479000507" sldId="1535"/>
            <ac:spMk id="13" creationId="{D708A414-7827-4BD7-BA66-533C11FDFFB6}"/>
          </ac:spMkLst>
        </pc:spChg>
        <pc:spChg chg="mod">
          <ac:chgData name="Ondřej Špaček" userId="1cb15792-18b1-4aa8-bfc3-3327469b98f4" providerId="ADAL" clId="{F3622F6B-FBB7-4ADE-8903-530AA0586881}" dt="2023-12-05T15:53:17.772" v="224" actId="14100"/>
          <ac:spMkLst>
            <pc:docMk/>
            <pc:sldMk cId="1479000507" sldId="1535"/>
            <ac:spMk id="14" creationId="{B56B95F8-D8E4-46C6-8FB8-737FC07DA03C}"/>
          </ac:spMkLst>
        </pc:spChg>
        <pc:spChg chg="mod">
          <ac:chgData name="Ondřej Špaček" userId="1cb15792-18b1-4aa8-bfc3-3327469b98f4" providerId="ADAL" clId="{F3622F6B-FBB7-4ADE-8903-530AA0586881}" dt="2023-12-05T17:08:59.799" v="1073" actId="1036"/>
          <ac:spMkLst>
            <pc:docMk/>
            <pc:sldMk cId="1479000507" sldId="1535"/>
            <ac:spMk id="16" creationId="{68BA48D8-1DAA-4245-AD8C-91856652E158}"/>
          </ac:spMkLst>
        </pc:spChg>
        <pc:spChg chg="mod">
          <ac:chgData name="Ondřej Špaček" userId="1cb15792-18b1-4aa8-bfc3-3327469b98f4" providerId="ADAL" clId="{F3622F6B-FBB7-4ADE-8903-530AA0586881}" dt="2023-12-05T15:54:36.271" v="241" actId="20577"/>
          <ac:spMkLst>
            <pc:docMk/>
            <pc:sldMk cId="1479000507" sldId="1535"/>
            <ac:spMk id="17" creationId="{6243AFB2-01D3-4D3E-989A-A892310B2A67}"/>
          </ac:spMkLst>
        </pc:spChg>
        <pc:graphicFrameChg chg="mod modGraphic">
          <ac:chgData name="Ondřej Špaček" userId="1cb15792-18b1-4aa8-bfc3-3327469b98f4" providerId="ADAL" clId="{F3622F6B-FBB7-4ADE-8903-530AA0586881}" dt="2023-12-05T15:53:42.984" v="226" actId="403"/>
          <ac:graphicFrameMkLst>
            <pc:docMk/>
            <pc:sldMk cId="1479000507" sldId="1535"/>
            <ac:graphicFrameMk id="15" creationId="{0E538A2B-C580-4BD3-930D-21828BE5DA8F}"/>
          </ac:graphicFrameMkLst>
        </pc:graphicFrameChg>
      </pc:sldChg>
      <pc:sldChg chg="modSp del mod modTransition">
        <pc:chgData name="Ondřej Špaček" userId="1cb15792-18b1-4aa8-bfc3-3327469b98f4" providerId="ADAL" clId="{F3622F6B-FBB7-4ADE-8903-530AA0586881}" dt="2023-12-10T18:39:58.664" v="2721" actId="47"/>
        <pc:sldMkLst>
          <pc:docMk/>
          <pc:sldMk cId="3463508404" sldId="1536"/>
        </pc:sldMkLst>
        <pc:spChg chg="mod">
          <ac:chgData name="Ondřej Špaček" userId="1cb15792-18b1-4aa8-bfc3-3327469b98f4" providerId="ADAL" clId="{F3622F6B-FBB7-4ADE-8903-530AA0586881}" dt="2023-12-05T20:17:19.680" v="2704" actId="1035"/>
          <ac:spMkLst>
            <pc:docMk/>
            <pc:sldMk cId="3463508404" sldId="1536"/>
            <ac:spMk id="10" creationId="{94F1EC3D-B8FD-4B7A-BA48-B339A9422B22}"/>
          </ac:spMkLst>
        </pc:spChg>
        <pc:graphicFrameChg chg="mod modGraphic">
          <ac:chgData name="Ondřej Špaček" userId="1cb15792-18b1-4aa8-bfc3-3327469b98f4" providerId="ADAL" clId="{F3622F6B-FBB7-4ADE-8903-530AA0586881}" dt="2023-12-05T19:42:57.465" v="1567" actId="1036"/>
          <ac:graphicFrameMkLst>
            <pc:docMk/>
            <pc:sldMk cId="3463508404" sldId="1536"/>
            <ac:graphicFrameMk id="12" creationId="{96D6B219-4424-43C1-9721-8FABC27C7A05}"/>
          </ac:graphicFrameMkLst>
        </pc:graphicFrameChg>
      </pc:sldChg>
      <pc:sldChg chg="addSp delSp modSp add del mod modTransition">
        <pc:chgData name="Ondřej Špaček" userId="1cb15792-18b1-4aa8-bfc3-3327469b98f4" providerId="ADAL" clId="{F3622F6B-FBB7-4ADE-8903-530AA0586881}" dt="2023-12-10T18:40:01.054" v="2723" actId="47"/>
        <pc:sldMkLst>
          <pc:docMk/>
          <pc:sldMk cId="2881618264" sldId="1537"/>
        </pc:sldMkLst>
        <pc:spChg chg="add mod">
          <ac:chgData name="Ondřej Špaček" userId="1cb15792-18b1-4aa8-bfc3-3327469b98f4" providerId="ADAL" clId="{F3622F6B-FBB7-4ADE-8903-530AA0586881}" dt="2023-12-05T20:09:20.857" v="2668" actId="20577"/>
          <ac:spMkLst>
            <pc:docMk/>
            <pc:sldMk cId="2881618264" sldId="1537"/>
            <ac:spMk id="3" creationId="{61D45EB7-ABC8-CEB7-ED7C-45AB62DC3A84}"/>
          </ac:spMkLst>
        </pc:spChg>
        <pc:spChg chg="add mod">
          <ac:chgData name="Ondřej Špaček" userId="1cb15792-18b1-4aa8-bfc3-3327469b98f4" providerId="ADAL" clId="{F3622F6B-FBB7-4ADE-8903-530AA0586881}" dt="2023-12-05T20:09:01.481" v="2659" actId="1036"/>
          <ac:spMkLst>
            <pc:docMk/>
            <pc:sldMk cId="2881618264" sldId="1537"/>
            <ac:spMk id="4" creationId="{42C0CE4B-F80D-8871-DDA3-187D21D0B1FC}"/>
          </ac:spMkLst>
        </pc:spChg>
        <pc:spChg chg="mod">
          <ac:chgData name="Ondřej Špaček" userId="1cb15792-18b1-4aa8-bfc3-3327469b98f4" providerId="ADAL" clId="{F3622F6B-FBB7-4ADE-8903-530AA0586881}" dt="2023-12-05T19:46:43.800" v="1581" actId="207"/>
          <ac:spMkLst>
            <pc:docMk/>
            <pc:sldMk cId="2881618264" sldId="1537"/>
            <ac:spMk id="5" creationId="{F59C3326-FA8E-4D05-9132-60D575278837}"/>
          </ac:spMkLst>
        </pc:spChg>
        <pc:graphicFrameChg chg="del">
          <ac:chgData name="Ondřej Špaček" userId="1cb15792-18b1-4aa8-bfc3-3327469b98f4" providerId="ADAL" clId="{F3622F6B-FBB7-4ADE-8903-530AA0586881}" dt="2023-12-05T19:33:32.297" v="1465" actId="478"/>
          <ac:graphicFrameMkLst>
            <pc:docMk/>
            <pc:sldMk cId="2881618264" sldId="1537"/>
            <ac:graphicFrameMk id="15" creationId="{0E538A2B-C580-4BD3-930D-21828BE5DA8F}"/>
          </ac:graphicFrameMkLst>
        </pc:graphicFrameChg>
        <pc:graphicFrameChg chg="del">
          <ac:chgData name="Ondřej Špaček" userId="1cb15792-18b1-4aa8-bfc3-3327469b98f4" providerId="ADAL" clId="{F3622F6B-FBB7-4ADE-8903-530AA0586881}" dt="2023-12-05T19:33:52.280" v="1495" actId="478"/>
          <ac:graphicFrameMkLst>
            <pc:docMk/>
            <pc:sldMk cId="2881618264" sldId="1537"/>
            <ac:graphicFrameMk id="18" creationId="{6B321477-7E52-44F0-912D-E94613482665}"/>
          </ac:graphicFrameMkLst>
        </pc:graphicFrameChg>
      </pc:sldChg>
      <pc:sldMasterChg chg="delSp modSp mod delSldLayout modSldLayout">
        <pc:chgData name="Ondřej Špaček" userId="1cb15792-18b1-4aa8-bfc3-3327469b98f4" providerId="ADAL" clId="{F3622F6B-FBB7-4ADE-8903-530AA0586881}" dt="2023-12-10T18:53:26.740" v="3485"/>
        <pc:sldMasterMkLst>
          <pc:docMk/>
          <pc:sldMasterMk cId="2574513810" sldId="2147484208"/>
        </pc:sldMasterMkLst>
        <pc:spChg chg="del">
          <ac:chgData name="Ondřej Špaček" userId="1cb15792-18b1-4aa8-bfc3-3327469b98f4" providerId="ADAL" clId="{F3622F6B-FBB7-4ADE-8903-530AA0586881}" dt="2023-12-10T18:40:32.347" v="2729" actId="478"/>
          <ac:spMkLst>
            <pc:docMk/>
            <pc:sldMasterMk cId="2574513810" sldId="2147484208"/>
            <ac:spMk id="5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10T18:40:41.443" v="2730" actId="404"/>
          <ac:spMkLst>
            <pc:docMk/>
            <pc:sldMasterMk cId="2574513810" sldId="2147484208"/>
            <ac:spMk id="6" creationId="{00000000-0000-0000-0000-000000000000}"/>
          </ac:spMkLst>
        </pc:spChg>
        <pc:spChg chg="mod">
          <ac:chgData name="Ondřej Špaček" userId="1cb15792-18b1-4aa8-bfc3-3327469b98f4" providerId="ADAL" clId="{F3622F6B-FBB7-4ADE-8903-530AA0586881}" dt="2023-12-10T18:47:25.905" v="3250" actId="207"/>
          <ac:spMkLst>
            <pc:docMk/>
            <pc:sldMasterMk cId="2574513810" sldId="2147484208"/>
            <ac:spMk id="1026" creationId="{00000000-0000-0000-0000-000000000000}"/>
          </ac:spMkLst>
        </pc:spChg>
        <pc:picChg chg="del">
          <ac:chgData name="Ondřej Špaček" userId="1cb15792-18b1-4aa8-bfc3-3327469b98f4" providerId="ADAL" clId="{F3622F6B-FBB7-4ADE-8903-530AA0586881}" dt="2023-12-10T18:40:28.330" v="2727" actId="478"/>
          <ac:picMkLst>
            <pc:docMk/>
            <pc:sldMasterMk cId="2574513810" sldId="2147484208"/>
            <ac:picMk id="8" creationId="{00000000-0000-0000-0000-000000000000}"/>
          </ac:picMkLst>
        </pc:picChg>
        <pc:picChg chg="del">
          <ac:chgData name="Ondřej Špaček" userId="1cb15792-18b1-4aa8-bfc3-3327469b98f4" providerId="ADAL" clId="{F3622F6B-FBB7-4ADE-8903-530AA0586881}" dt="2023-12-10T18:40:30.527" v="2728" actId="478"/>
          <ac:picMkLst>
            <pc:docMk/>
            <pc:sldMasterMk cId="2574513810" sldId="2147484208"/>
            <ac:picMk id="1031" creationId="{00000000-0000-0000-0000-000000000000}"/>
          </ac:picMkLst>
        </pc:picChg>
        <pc:sldLayoutChg chg="delSp modSp">
          <pc:chgData name="Ondřej Špaček" userId="1cb15792-18b1-4aa8-bfc3-3327469b98f4" providerId="ADAL" clId="{F3622F6B-FBB7-4ADE-8903-530AA0586881}" dt="2023-12-10T18:53:16.401" v="3484"/>
          <pc:sldLayoutMkLst>
            <pc:docMk/>
            <pc:sldMasterMk cId="2574513810" sldId="2147484208"/>
            <pc:sldLayoutMk cId="3485584061" sldId="2147484209"/>
          </pc:sldLayoutMkLst>
          <pc:spChg chg="mod">
            <ac:chgData name="Ondřej Špaček" userId="1cb15792-18b1-4aa8-bfc3-3327469b98f4" providerId="ADAL" clId="{F3622F6B-FBB7-4ADE-8903-530AA0586881}" dt="2023-12-10T18:44:24.863" v="3228" actId="207"/>
            <ac:spMkLst>
              <pc:docMk/>
              <pc:sldMasterMk cId="2574513810" sldId="2147484208"/>
              <pc:sldLayoutMk cId="3485584061" sldId="2147484209"/>
              <ac:spMk id="2" creationId="{00000000-0000-0000-0000-000000000000}"/>
            </ac:spMkLst>
          </pc:spChg>
          <pc:spChg chg="mod">
            <ac:chgData name="Ondřej Špaček" userId="1cb15792-18b1-4aa8-bfc3-3327469b98f4" providerId="ADAL" clId="{F3622F6B-FBB7-4ADE-8903-530AA0586881}" dt="2023-12-10T18:47:04.180" v="3247" actId="207"/>
            <ac:spMkLst>
              <pc:docMk/>
              <pc:sldMasterMk cId="2574513810" sldId="2147484208"/>
              <pc:sldLayoutMk cId="3485584061" sldId="2147484209"/>
              <ac:spMk id="6" creationId="{00000000-0000-0000-0000-000000000000}"/>
            </ac:spMkLst>
          </pc:spChg>
          <pc:picChg chg="mod">
            <ac:chgData name="Ondřej Špaček" userId="1cb15792-18b1-4aa8-bfc3-3327469b98f4" providerId="ADAL" clId="{F3622F6B-FBB7-4ADE-8903-530AA0586881}" dt="2023-12-10T18:53:16.401" v="3484"/>
            <ac:picMkLst>
              <pc:docMk/>
              <pc:sldMasterMk cId="2574513810" sldId="2147484208"/>
              <pc:sldLayoutMk cId="3485584061" sldId="2147484209"/>
              <ac:picMk id="4" creationId="{00000000-0000-0000-0000-000000000000}"/>
            </ac:picMkLst>
          </pc:picChg>
          <pc:picChg chg="del">
            <ac:chgData name="Ondřej Špaček" userId="1cb15792-18b1-4aa8-bfc3-3327469b98f4" providerId="ADAL" clId="{F3622F6B-FBB7-4ADE-8903-530AA0586881}" dt="2023-12-10T18:40:57.349" v="2731" actId="478"/>
            <ac:picMkLst>
              <pc:docMk/>
              <pc:sldMasterMk cId="2574513810" sldId="2147484208"/>
              <pc:sldLayoutMk cId="3485584061" sldId="2147484209"/>
              <ac:picMk id="8" creationId="{00000000-0000-0000-0000-000000000000}"/>
            </ac:picMkLst>
          </pc:picChg>
        </pc:sldLayoutChg>
        <pc:sldLayoutChg chg="addSp delSp modSp">
          <pc:chgData name="Ondřej Špaček" userId="1cb15792-18b1-4aa8-bfc3-3327469b98f4" providerId="ADAL" clId="{F3622F6B-FBB7-4ADE-8903-530AA0586881}" dt="2023-12-10T18:53:26.740" v="3485"/>
          <pc:sldLayoutMkLst>
            <pc:docMk/>
            <pc:sldMasterMk cId="2574513810" sldId="2147484208"/>
            <pc:sldLayoutMk cId="1246750504" sldId="2147484212"/>
          </pc:sldLayoutMkLst>
          <pc:spChg chg="mod">
            <ac:chgData name="Ondřej Špaček" userId="1cb15792-18b1-4aa8-bfc3-3327469b98f4" providerId="ADAL" clId="{F3622F6B-FBB7-4ADE-8903-530AA0586881}" dt="2023-12-10T18:45:05.520" v="3233" actId="207"/>
            <ac:spMkLst>
              <pc:docMk/>
              <pc:sldMasterMk cId="2574513810" sldId="2147484208"/>
              <pc:sldLayoutMk cId="1246750504" sldId="2147484212"/>
              <ac:spMk id="2" creationId="{00000000-0000-0000-0000-000000000000}"/>
            </ac:spMkLst>
          </pc:spChg>
          <pc:picChg chg="del">
            <ac:chgData name="Ondřej Špaček" userId="1cb15792-18b1-4aa8-bfc3-3327469b98f4" providerId="ADAL" clId="{F3622F6B-FBB7-4ADE-8903-530AA0586881}" dt="2023-12-10T18:44:37.664" v="3230" actId="478"/>
            <ac:picMkLst>
              <pc:docMk/>
              <pc:sldMasterMk cId="2574513810" sldId="2147484208"/>
              <pc:sldLayoutMk cId="1246750504" sldId="2147484212"/>
              <ac:picMk id="3" creationId="{00000000-0000-0000-0000-000000000000}"/>
            </ac:picMkLst>
          </pc:picChg>
          <pc:picChg chg="add mod">
            <ac:chgData name="Ondřej Špaček" userId="1cb15792-18b1-4aa8-bfc3-3327469b98f4" providerId="ADAL" clId="{F3622F6B-FBB7-4ADE-8903-530AA0586881}" dt="2023-12-10T18:53:26.740" v="3485"/>
            <ac:picMkLst>
              <pc:docMk/>
              <pc:sldMasterMk cId="2574513810" sldId="2147484208"/>
              <pc:sldLayoutMk cId="1246750504" sldId="2147484212"/>
              <ac:picMk id="4" creationId="{9B16F668-98E1-D568-C249-3FD8BE8193FB}"/>
            </ac:picMkLst>
          </pc:picChg>
          <pc:picChg chg="del">
            <ac:chgData name="Ondřej Špaček" userId="1cb15792-18b1-4aa8-bfc3-3327469b98f4" providerId="ADAL" clId="{F3622F6B-FBB7-4ADE-8903-530AA0586881}" dt="2023-12-10T18:45:13.748" v="3234" actId="478"/>
            <ac:picMkLst>
              <pc:docMk/>
              <pc:sldMasterMk cId="2574513810" sldId="2147484208"/>
              <pc:sldLayoutMk cId="1246750504" sldId="2147484212"/>
              <ac:picMk id="7" creationId="{00000000-0000-0000-0000-000000000000}"/>
            </ac:picMkLst>
          </pc:picChg>
        </pc:sldLayoutChg>
        <pc:sldLayoutChg chg="delSp modSp mod">
          <pc:chgData name="Ondřej Špaček" userId="1cb15792-18b1-4aa8-bfc3-3327469b98f4" providerId="ADAL" clId="{F3622F6B-FBB7-4ADE-8903-530AA0586881}" dt="2023-12-10T18:47:18.090" v="3249" actId="207"/>
          <pc:sldLayoutMkLst>
            <pc:docMk/>
            <pc:sldMasterMk cId="2574513810" sldId="2147484208"/>
            <pc:sldLayoutMk cId="2377759902" sldId="2147484216"/>
          </pc:sldLayoutMkLst>
          <pc:spChg chg="mod">
            <ac:chgData name="Ondřej Špaček" userId="1cb15792-18b1-4aa8-bfc3-3327469b98f4" providerId="ADAL" clId="{F3622F6B-FBB7-4ADE-8903-530AA0586881}" dt="2023-12-10T18:47:18.090" v="3249" actId="207"/>
            <ac:spMkLst>
              <pc:docMk/>
              <pc:sldMasterMk cId="2574513810" sldId="2147484208"/>
              <pc:sldLayoutMk cId="2377759902" sldId="2147484216"/>
              <ac:spMk id="2" creationId="{00000000-0000-0000-0000-000000000000}"/>
            </ac:spMkLst>
          </pc:spChg>
          <pc:spChg chg="del">
            <ac:chgData name="Ondřej Špaček" userId="1cb15792-18b1-4aa8-bfc3-3327469b98f4" providerId="ADAL" clId="{F3622F6B-FBB7-4ADE-8903-530AA0586881}" dt="2023-12-10T18:45:16.966" v="3235" actId="478"/>
            <ac:spMkLst>
              <pc:docMk/>
              <pc:sldMasterMk cId="2574513810" sldId="2147484208"/>
              <pc:sldLayoutMk cId="2377759902" sldId="2147484216"/>
              <ac:spMk id="6" creationId="{00000000-0000-0000-0000-000000000000}"/>
            </ac:spMkLst>
          </pc:spChg>
        </pc:sldLayoutChg>
        <pc:sldLayoutChg chg="del">
          <pc:chgData name="Ondřej Špaček" userId="1cb15792-18b1-4aa8-bfc3-3327469b98f4" providerId="ADAL" clId="{F3622F6B-FBB7-4ADE-8903-530AA0586881}" dt="2023-12-10T18:39:33.336" v="2718" actId="47"/>
          <pc:sldLayoutMkLst>
            <pc:docMk/>
            <pc:sldMasterMk cId="2574513810" sldId="2147484208"/>
            <pc:sldLayoutMk cId="2986008171" sldId="2147484239"/>
          </pc:sldLayoutMkLst>
        </pc:sldLayoutChg>
        <pc:sldLayoutChg chg="addSp delSp modSp">
          <pc:chgData name="Ondřej Špaček" userId="1cb15792-18b1-4aa8-bfc3-3327469b98f4" providerId="ADAL" clId="{F3622F6B-FBB7-4ADE-8903-530AA0586881}" dt="2023-12-10T18:47:33.681" v="3252"/>
          <pc:sldLayoutMkLst>
            <pc:docMk/>
            <pc:sldMasterMk cId="2574513810" sldId="2147484208"/>
            <pc:sldLayoutMk cId="1294052546" sldId="2147484240"/>
          </pc:sldLayoutMkLst>
          <pc:spChg chg="add mod">
            <ac:chgData name="Ondřej Špaček" userId="1cb15792-18b1-4aa8-bfc3-3327469b98f4" providerId="ADAL" clId="{F3622F6B-FBB7-4ADE-8903-530AA0586881}" dt="2023-12-10T18:47:33.681" v="3252"/>
            <ac:spMkLst>
              <pc:docMk/>
              <pc:sldMasterMk cId="2574513810" sldId="2147484208"/>
              <pc:sldLayoutMk cId="1294052546" sldId="2147484240"/>
              <ac:spMk id="2" creationId="{33A87112-9CE3-9931-657F-F380013AD1E3}"/>
            </ac:spMkLst>
          </pc:spChg>
          <pc:spChg chg="del mod">
            <ac:chgData name="Ondřej Špaček" userId="1cb15792-18b1-4aa8-bfc3-3327469b98f4" providerId="ADAL" clId="{F3622F6B-FBB7-4ADE-8903-530AA0586881}" dt="2023-12-10T18:47:33.273" v="3251" actId="478"/>
            <ac:spMkLst>
              <pc:docMk/>
              <pc:sldMasterMk cId="2574513810" sldId="2147484208"/>
              <pc:sldLayoutMk cId="1294052546" sldId="2147484240"/>
              <ac:spMk id="5" creationId="{00000000-0000-0000-0000-000000000000}"/>
            </ac:spMkLst>
          </pc:spChg>
        </pc:sldLayoutChg>
        <pc:sldLayoutChg chg="modSp">
          <pc:chgData name="Ondřej Špaček" userId="1cb15792-18b1-4aa8-bfc3-3327469b98f4" providerId="ADAL" clId="{F3622F6B-FBB7-4ADE-8903-530AA0586881}" dt="2023-12-10T18:47:37.954" v="3253" actId="207"/>
          <pc:sldLayoutMkLst>
            <pc:docMk/>
            <pc:sldMasterMk cId="2574513810" sldId="2147484208"/>
            <pc:sldLayoutMk cId="631453961" sldId="2147484241"/>
          </pc:sldLayoutMkLst>
          <pc:spChg chg="mod">
            <ac:chgData name="Ondřej Špaček" userId="1cb15792-18b1-4aa8-bfc3-3327469b98f4" providerId="ADAL" clId="{F3622F6B-FBB7-4ADE-8903-530AA0586881}" dt="2023-12-10T18:47:37.954" v="3253" actId="207"/>
            <ac:spMkLst>
              <pc:docMk/>
              <pc:sldMasterMk cId="2574513810" sldId="2147484208"/>
              <pc:sldLayoutMk cId="631453961" sldId="2147484241"/>
              <ac:spMk id="2" creationId="{873E0447-612B-47A0-9C35-FF5AD6246035}"/>
            </ac:spMkLst>
          </pc:spChg>
        </pc:sldLayoutChg>
        <pc:sldLayoutChg chg="addSp delSp modSp">
          <pc:chgData name="Ondřej Špaček" userId="1cb15792-18b1-4aa8-bfc3-3327469b98f4" providerId="ADAL" clId="{F3622F6B-FBB7-4ADE-8903-530AA0586881}" dt="2023-12-10T18:47:41.833" v="3255"/>
          <pc:sldLayoutMkLst>
            <pc:docMk/>
            <pc:sldMasterMk cId="2574513810" sldId="2147484208"/>
            <pc:sldLayoutMk cId="3933085444" sldId="2147484242"/>
          </pc:sldLayoutMkLst>
          <pc:spChg chg="add mod">
            <ac:chgData name="Ondřej Špaček" userId="1cb15792-18b1-4aa8-bfc3-3327469b98f4" providerId="ADAL" clId="{F3622F6B-FBB7-4ADE-8903-530AA0586881}" dt="2023-12-10T18:47:41.833" v="3255"/>
            <ac:spMkLst>
              <pc:docMk/>
              <pc:sldMasterMk cId="2574513810" sldId="2147484208"/>
              <pc:sldLayoutMk cId="3933085444" sldId="2147484242"/>
              <ac:spMk id="2" creationId="{A37F2B35-37A7-BC40-A970-481E10F78371}"/>
            </ac:spMkLst>
          </pc:spChg>
          <pc:spChg chg="del mod">
            <ac:chgData name="Ondřej Špaček" userId="1cb15792-18b1-4aa8-bfc3-3327469b98f4" providerId="ADAL" clId="{F3622F6B-FBB7-4ADE-8903-530AA0586881}" dt="2023-12-10T18:47:41.488" v="3254" actId="478"/>
            <ac:spMkLst>
              <pc:docMk/>
              <pc:sldMasterMk cId="2574513810" sldId="2147484208"/>
              <pc:sldLayoutMk cId="3933085444" sldId="2147484242"/>
              <ac:spMk id="39" creationId="{00000000-0000-0000-0000-000000000000}"/>
            </ac:spMkLst>
          </pc:spChg>
        </pc:sldLayoutChg>
        <pc:sldLayoutChg chg="addSp delSp modSp">
          <pc:chgData name="Ondřej Špaček" userId="1cb15792-18b1-4aa8-bfc3-3327469b98f4" providerId="ADAL" clId="{F3622F6B-FBB7-4ADE-8903-530AA0586881}" dt="2023-12-10T18:47:50.897" v="3258" actId="14100"/>
          <pc:sldLayoutMkLst>
            <pc:docMk/>
            <pc:sldMasterMk cId="2574513810" sldId="2147484208"/>
            <pc:sldLayoutMk cId="499686181" sldId="2147484243"/>
          </pc:sldLayoutMkLst>
          <pc:spChg chg="del mod">
            <ac:chgData name="Ondřej Špaček" userId="1cb15792-18b1-4aa8-bfc3-3327469b98f4" providerId="ADAL" clId="{F3622F6B-FBB7-4ADE-8903-530AA0586881}" dt="2023-12-10T18:47:46.016" v="3256" actId="478"/>
            <ac:spMkLst>
              <pc:docMk/>
              <pc:sldMasterMk cId="2574513810" sldId="2147484208"/>
              <pc:sldLayoutMk cId="499686181" sldId="2147484243"/>
              <ac:spMk id="2" creationId="{873E0447-612B-47A0-9C35-FF5AD6246035}"/>
            </ac:spMkLst>
          </pc:spChg>
          <pc:spChg chg="add mod">
            <ac:chgData name="Ondřej Špaček" userId="1cb15792-18b1-4aa8-bfc3-3327469b98f4" providerId="ADAL" clId="{F3622F6B-FBB7-4ADE-8903-530AA0586881}" dt="2023-12-10T18:47:46.402" v="3257"/>
            <ac:spMkLst>
              <pc:docMk/>
              <pc:sldMasterMk cId="2574513810" sldId="2147484208"/>
              <pc:sldLayoutMk cId="499686181" sldId="2147484243"/>
              <ac:spMk id="3" creationId="{EEAD4C11-D5B9-4131-FB13-82BE732484BF}"/>
            </ac:spMkLst>
          </pc:spChg>
          <pc:spChg chg="mod">
            <ac:chgData name="Ondřej Špaček" userId="1cb15792-18b1-4aa8-bfc3-3327469b98f4" providerId="ADAL" clId="{F3622F6B-FBB7-4ADE-8903-530AA0586881}" dt="2023-12-10T18:47:50.897" v="3258" actId="14100"/>
            <ac:spMkLst>
              <pc:docMk/>
              <pc:sldMasterMk cId="2574513810" sldId="2147484208"/>
              <pc:sldLayoutMk cId="499686181" sldId="2147484243"/>
              <ac:spMk id="5" creationId="{E704D82C-5597-244C-9D01-EA64ACFE8F56}"/>
            </ac:spMkLst>
          </pc:spChg>
        </pc:sldLayoutChg>
        <pc:sldLayoutChg chg="del">
          <pc:chgData name="Ondřej Špaček" userId="1cb15792-18b1-4aa8-bfc3-3327469b98f4" providerId="ADAL" clId="{F3622F6B-FBB7-4ADE-8903-530AA0586881}" dt="2023-12-05T16:32:40.970" v="672" actId="47"/>
          <pc:sldLayoutMkLst>
            <pc:docMk/>
            <pc:sldMasterMk cId="2574513810" sldId="2147484208"/>
            <pc:sldLayoutMk cId="381327743" sldId="2147484245"/>
          </pc:sldLayoutMkLst>
        </pc:sldLayoutChg>
        <pc:sldLayoutChg chg="del">
          <pc:chgData name="Ondřej Špaček" userId="1cb15792-18b1-4aa8-bfc3-3327469b98f4" providerId="ADAL" clId="{F3622F6B-FBB7-4ADE-8903-530AA0586881}" dt="2023-12-10T18:40:03.694" v="2726" actId="47"/>
          <pc:sldLayoutMkLst>
            <pc:docMk/>
            <pc:sldMasterMk cId="2574513810" sldId="2147484208"/>
            <pc:sldLayoutMk cId="2651138502" sldId="2147484246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G:\.shortcut-targets-by-id\1Z-drxKokmzS5pf7IjrABK7u7qsPLmGkW\KREIA_Group\PROJEKTY\22_Prezentace_cestovn&#237;_ruch\Spot&#345;eba_CR_2006-2020_3_10_202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G:\.shortcut-targets-by-id\1Z-drxKokmzS5pf7IjrABK7u7qsPLmGkW\KREIA_Group\PROJEKTY\22_Prezentace_cestovn&#237;_ruch\Spot&#345;eba_CR_2006-2020_3_10_202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586823734541382E-2"/>
          <c:y val="0"/>
          <c:w val="0.96778734612520734"/>
          <c:h val="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>
                <a:gsLst>
                  <a:gs pos="0">
                    <a:schemeClr val="accent5">
                      <a:lumMod val="75000"/>
                    </a:schemeClr>
                  </a:gs>
                  <a:gs pos="58000">
                    <a:srgbClr val="6D2077"/>
                  </a:gs>
                  <a:gs pos="14000">
                    <a:srgbClr val="00B050"/>
                  </a:gs>
                  <a:gs pos="100000">
                    <a:srgbClr val="00338D"/>
                  </a:gs>
                </a:gsLst>
                <a:lin ang="10800000" scaled="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1B8-4C7A-9183-F2D73A97B129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1B8-4C7A-9183-F2D73A97B129}"/>
              </c:ext>
            </c:extLst>
          </c:dPt>
          <c:dLbls>
            <c:dLbl>
              <c:idx val="0"/>
              <c:layout>
                <c:manualLayout>
                  <c:x val="7.7024874346293154E-2"/>
                  <c:y val="-8.822003702224617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00" b="1" i="0" u="none" strike="noStrike" kern="1200" baseline="0">
                      <a:solidFill>
                        <a:schemeClr val="bg1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1B8-4C7A-9183-F2D73A97B1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List1!$A$4:$A$5</c:f>
              <c:strCache>
                <c:ptCount val="1"/>
                <c:pt idx="0">
                  <c:v>cestovní ruch, kultura, sport, volný čas</c:v>
                </c:pt>
              </c:strCache>
            </c:strRef>
          </c:cat>
          <c:val>
            <c:numRef>
              <c:f>List1!$B$4:$B$5</c:f>
              <c:numCache>
                <c:formatCode>General</c:formatCode>
                <c:ptCount val="2"/>
                <c:pt idx="0">
                  <c:v>14.28571</c:v>
                </c:pt>
                <c:pt idx="1">
                  <c:v>85.714290000000005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1B8-4C7A-9183-F2D73A97B1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8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295070887044893E-2"/>
          <c:y val="1.0676206877058685E-2"/>
          <c:w val="0.95362720987614102"/>
          <c:h val="0.98932379312294128"/>
        </c:manualLayout>
      </c:layout>
      <c:pieChart>
        <c:varyColors val="1"/>
        <c:ser>
          <c:idx val="0"/>
          <c:order val="0"/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6">
                  <a:lumMod val="2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62-43C3-88FC-3D20E3A1A875}"/>
              </c:ext>
            </c:extLst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62-43C3-88FC-3D20E3A1A875}"/>
              </c:ext>
            </c:extLst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B62-43C3-88FC-3D20E3A1A875}"/>
              </c:ext>
            </c:extLst>
          </c:dPt>
          <c:dPt>
            <c:idx val="3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B62-43C3-88FC-3D20E3A1A875}"/>
              </c:ext>
            </c:extLst>
          </c:dPt>
          <c:dLbls>
            <c:dLbl>
              <c:idx val="0"/>
              <c:layout>
                <c:manualLayout>
                  <c:x val="-8.1873654666221499E-2"/>
                  <c:y val="5.797132421778593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Segoe UI" panose="020B0502040204020203" pitchFamily="34" charset="0"/>
                      <a:ea typeface="+mn-ea"/>
                      <a:cs typeface="Segoe UI" panose="020B0502040204020203" pitchFamily="34" charset="0"/>
                    </a:defRPr>
                  </a:pPr>
                  <a:endParaRPr lang="cs-CZ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313710800400647"/>
                      <c:h val="0.23420232985560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7B62-43C3-88FC-3D20E3A1A875}"/>
                </c:ext>
              </c:extLst>
            </c:dLbl>
            <c:dLbl>
              <c:idx val="1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824394752485731"/>
                      <c:h val="8.208025579051431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7B62-43C3-88FC-3D20E3A1A8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List1!$A$11:$A$14</c:f>
              <c:strCache>
                <c:ptCount val="4"/>
                <c:pt idx="0">
                  <c:v>cestovní ruch</c:v>
                </c:pt>
                <c:pt idx="1">
                  <c:v>kultura</c:v>
                </c:pt>
                <c:pt idx="2">
                  <c:v>sport</c:v>
                </c:pt>
                <c:pt idx="3">
                  <c:v>volný čas</c:v>
                </c:pt>
              </c:strCache>
            </c:strRef>
          </c:cat>
          <c:val>
            <c:numRef>
              <c:f>List1!$B$11:$B$14</c:f>
              <c:numCache>
                <c:formatCode>General</c:formatCode>
                <c:ptCount val="4"/>
                <c:pt idx="0">
                  <c:v>45.8</c:v>
                </c:pt>
                <c:pt idx="1">
                  <c:v>22.4</c:v>
                </c:pt>
                <c:pt idx="2">
                  <c:v>19.2</c:v>
                </c:pt>
                <c:pt idx="3">
                  <c:v>12.600000000000001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B62-43C3-88FC-3D20E3A1A8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vysledky!$A$32</c:f>
              <c:strCache>
                <c:ptCount val="1"/>
                <c:pt idx="0">
                  <c:v>pesimistická varianta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600" b="0" i="0" u="none" strike="noStrike" kern="1200" baseline="0">
                    <a:solidFill>
                      <a:schemeClr val="tx2">
                        <a:lumMod val="7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vysledky!$B$30:$AH$30</c:f>
              <c:numCache>
                <c:formatCode>General</c:formatCode>
                <c:ptCount val="3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  <c:pt idx="18">
                  <c:v>2021</c:v>
                </c:pt>
                <c:pt idx="19">
                  <c:v>2022</c:v>
                </c:pt>
                <c:pt idx="20">
                  <c:v>2023</c:v>
                </c:pt>
                <c:pt idx="21">
                  <c:v>2024</c:v>
                </c:pt>
                <c:pt idx="22">
                  <c:v>2025</c:v>
                </c:pt>
                <c:pt idx="23">
                  <c:v>2026</c:v>
                </c:pt>
                <c:pt idx="24">
                  <c:v>2027</c:v>
                </c:pt>
                <c:pt idx="25">
                  <c:v>2028</c:v>
                </c:pt>
                <c:pt idx="26">
                  <c:v>2029</c:v>
                </c:pt>
                <c:pt idx="27">
                  <c:v>2030</c:v>
                </c:pt>
                <c:pt idx="28">
                  <c:v>2031</c:v>
                </c:pt>
                <c:pt idx="29">
                  <c:v>2032</c:v>
                </c:pt>
                <c:pt idx="30">
                  <c:v>2033</c:v>
                </c:pt>
                <c:pt idx="31">
                  <c:v>2034</c:v>
                </c:pt>
                <c:pt idx="32">
                  <c:v>2035</c:v>
                </c:pt>
              </c:numCache>
            </c:numRef>
          </c:cat>
          <c:val>
            <c:numRef>
              <c:f>vysledky!$B$32:$AH$32</c:f>
              <c:numCache>
                <c:formatCode>_-* #\ ##0.0_-;\-* #\ ##0.0_-;_-* "-"??_-;_-@_-</c:formatCode>
                <c:ptCount val="33"/>
                <c:pt idx="0">
                  <c:v>199.8676635518201</c:v>
                </c:pt>
                <c:pt idx="1">
                  <c:v>226.68712466100672</c:v>
                </c:pt>
                <c:pt idx="2">
                  <c:v>235.44937458691763</c:v>
                </c:pt>
                <c:pt idx="3">
                  <c:v>240.38363631589863</c:v>
                </c:pt>
                <c:pt idx="4">
                  <c:v>250.9412872234042</c:v>
                </c:pt>
                <c:pt idx="5">
                  <c:v>244.34920674383073</c:v>
                </c:pt>
                <c:pt idx="6">
                  <c:v>229.16757573374534</c:v>
                </c:pt>
                <c:pt idx="7">
                  <c:v>214.01588301345771</c:v>
                </c:pt>
                <c:pt idx="8">
                  <c:v>208.68482606371592</c:v>
                </c:pt>
                <c:pt idx="9">
                  <c:v>218.30483078655115</c:v>
                </c:pt>
                <c:pt idx="10">
                  <c:v>234.23894190426776</c:v>
                </c:pt>
                <c:pt idx="11">
                  <c:v>237.53303200182424</c:v>
                </c:pt>
                <c:pt idx="12">
                  <c:v>250.10723402230624</c:v>
                </c:pt>
                <c:pt idx="13">
                  <c:v>272.4102532288822</c:v>
                </c:pt>
                <c:pt idx="14">
                  <c:v>292.45587207484141</c:v>
                </c:pt>
                <c:pt idx="15">
                  <c:v>297.86789323468537</c:v>
                </c:pt>
                <c:pt idx="16">
                  <c:v>308.24154712839066</c:v>
                </c:pt>
                <c:pt idx="17">
                  <c:v>135.81243273948314</c:v>
                </c:pt>
                <c:pt idx="18">
                  <c:v>140.97330518358351</c:v>
                </c:pt>
                <c:pt idx="19" formatCode="_-* #\ ##0.0\ _K_č_-;\-* #\ ##0.0\ _K_č_-;_-* &quot;-&quot;?\ _K_č_-;_-@_-">
                  <c:v>176.21663147947939</c:v>
                </c:pt>
                <c:pt idx="20" formatCode="_-* #\ ##0.0\ _K_č_-;\-* #\ ##0.0\ _K_č_-;_-* &quot;-&quot;?\ _K_č_-;_-@_-">
                  <c:v>211.45995777537527</c:v>
                </c:pt>
                <c:pt idx="21" formatCode="_-* #\ ##0.0\ _K_č_-;\-* #\ ##0.0\ _K_č_-;_-* &quot;-&quot;?\ _K_č_-;_-@_-">
                  <c:v>243.17895144168156</c:v>
                </c:pt>
                <c:pt idx="22" formatCode="_-* #\ ##0.0\ _K_č_-;\-* #\ ##0.0\ _K_č_-;_-* &quot;-&quot;?\ _K_č_-;_-@_-">
                  <c:v>267.49684658584971</c:v>
                </c:pt>
                <c:pt idx="23" formatCode="_-* #\ ##0.0\ _K_č_-;\-* #\ ##0.0\ _K_č_-;_-* &quot;-&quot;?\ _K_č_-;_-@_-">
                  <c:v>287.55911007978841</c:v>
                </c:pt>
                <c:pt idx="24" formatCode="_-* #\ ##0.0\ _K_č_-;\-* #\ ##0.0\ _K_č_-;_-* &quot;-&quot;?\ _K_č_-;_-@_-">
                  <c:v>301.93706558377784</c:v>
                </c:pt>
                <c:pt idx="25" formatCode="_-* #\ ##0.0\ _K_č_-;\-* #\ ##0.0\ _K_č_-;_-* &quot;-&quot;?\ _K_č_-;_-@_-">
                  <c:v>309.48549222337226</c:v>
                </c:pt>
                <c:pt idx="26" formatCode="_-* #\ ##0.0\ _K_č_-;\-* #\ ##0.0\ _K_č_-;_-* &quot;-&quot;?\ _K_č_-;_-@_-">
                  <c:v>317.22262952895659</c:v>
                </c:pt>
                <c:pt idx="27" formatCode="_-* #\ ##0.0\ _K_č_-;\-* #\ ##0.0\ _K_č_-;_-* &quot;-&quot;?\ _K_č_-;_-@_-">
                  <c:v>325.15319526718048</c:v>
                </c:pt>
                <c:pt idx="28" formatCode="_-* #\ ##0.0\ _K_č_-;\-* #\ ##0.0\ _K_č_-;_-* &quot;-&quot;?\ _K_č_-;_-@_-">
                  <c:v>333.28202514885999</c:v>
                </c:pt>
                <c:pt idx="29" formatCode="_-* #\ ##0.0\ _K_č_-;\-* #\ ##0.0\ _K_č_-;_-* &quot;-&quot;?\ _K_č_-;_-@_-">
                  <c:v>341.61407577758149</c:v>
                </c:pt>
                <c:pt idx="30" formatCode="_-* #\ ##0.0\ _K_č_-;\-* #\ ##0.0\ _K_č_-;_-* &quot;-&quot;?\ _K_č_-;_-@_-">
                  <c:v>350.15442767202103</c:v>
                </c:pt>
                <c:pt idx="31" formatCode="_-* #\ ##0.0\ _K_č_-;\-* #\ ##0.0\ _K_č_-;_-* &quot;-&quot;?\ _K_č_-;_-@_-">
                  <c:v>358.90828836382155</c:v>
                </c:pt>
                <c:pt idx="32" formatCode="_-* #\ ##0.0\ _K_č_-;\-* #\ ##0.0\ _K_č_-;_-* &quot;-&quot;?\ _K_č_-;_-@_-">
                  <c:v>367.88099557291707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9F-4297-ACB7-EEEF94ACDC71}"/>
            </c:ext>
          </c:extLst>
        </c:ser>
        <c:ser>
          <c:idx val="1"/>
          <c:order val="1"/>
          <c:tx>
            <c:strRef>
              <c:f>vysledky!$A$34</c:f>
              <c:strCache>
                <c:ptCount val="1"/>
                <c:pt idx="0">
                  <c:v>optimistická varianta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E9F-4297-ACB7-EEEF94ACDC7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E9F-4297-ACB7-EEEF94ACDC7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E9F-4297-ACB7-EEEF94ACDC7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E9F-4297-ACB7-EEEF94ACDC7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E9F-4297-ACB7-EEEF94ACDC7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E9F-4297-ACB7-EEEF94ACDC7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E9F-4297-ACB7-EEEF94ACDC7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E9F-4297-ACB7-EEEF94ACDC7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E9F-4297-ACB7-EEEF94ACDC7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E9F-4297-ACB7-EEEF94ACDC7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E9F-4297-ACB7-EEEF94ACDC71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6E9F-4297-ACB7-EEEF94ACDC71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E9F-4297-ACB7-EEEF94ACDC71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6E9F-4297-ACB7-EEEF94ACDC71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6E9F-4297-ACB7-EEEF94ACDC71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6E9F-4297-ACB7-EEEF94ACDC71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6E9F-4297-ACB7-EEEF94ACDC71}"/>
                </c:ext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6E9F-4297-ACB7-EEEF94ACDC71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6E9F-4297-ACB7-EEEF94ACDC7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600" b="1" i="0" u="none" strike="noStrike" kern="1200" baseline="0">
                    <a:solidFill>
                      <a:srgbClr val="007033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vysledky!$B$30:$AH$30</c:f>
              <c:numCache>
                <c:formatCode>General</c:formatCode>
                <c:ptCount val="3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  <c:pt idx="18">
                  <c:v>2021</c:v>
                </c:pt>
                <c:pt idx="19">
                  <c:v>2022</c:v>
                </c:pt>
                <c:pt idx="20">
                  <c:v>2023</c:v>
                </c:pt>
                <c:pt idx="21">
                  <c:v>2024</c:v>
                </c:pt>
                <c:pt idx="22">
                  <c:v>2025</c:v>
                </c:pt>
                <c:pt idx="23">
                  <c:v>2026</c:v>
                </c:pt>
                <c:pt idx="24">
                  <c:v>2027</c:v>
                </c:pt>
                <c:pt idx="25">
                  <c:v>2028</c:v>
                </c:pt>
                <c:pt idx="26">
                  <c:v>2029</c:v>
                </c:pt>
                <c:pt idx="27">
                  <c:v>2030</c:v>
                </c:pt>
                <c:pt idx="28">
                  <c:v>2031</c:v>
                </c:pt>
                <c:pt idx="29">
                  <c:v>2032</c:v>
                </c:pt>
                <c:pt idx="30">
                  <c:v>2033</c:v>
                </c:pt>
                <c:pt idx="31">
                  <c:v>2034</c:v>
                </c:pt>
                <c:pt idx="32">
                  <c:v>2035</c:v>
                </c:pt>
              </c:numCache>
            </c:numRef>
          </c:cat>
          <c:val>
            <c:numRef>
              <c:f>vysledky!$B$34:$AH$34</c:f>
              <c:numCache>
                <c:formatCode>_-* #\ ##0.0_-;\-* #\ ##0.0_-;_-* "-"??_-;_-@_-</c:formatCode>
                <c:ptCount val="33"/>
                <c:pt idx="0">
                  <c:v>199.8676635518201</c:v>
                </c:pt>
                <c:pt idx="1">
                  <c:v>226.68712466100672</c:v>
                </c:pt>
                <c:pt idx="2">
                  <c:v>235.44937458691763</c:v>
                </c:pt>
                <c:pt idx="3">
                  <c:v>240.38363631589863</c:v>
                </c:pt>
                <c:pt idx="4">
                  <c:v>250.9412872234042</c:v>
                </c:pt>
                <c:pt idx="5">
                  <c:v>244.34920674383073</c:v>
                </c:pt>
                <c:pt idx="6">
                  <c:v>229.16757573374534</c:v>
                </c:pt>
                <c:pt idx="7">
                  <c:v>214.01588301345771</c:v>
                </c:pt>
                <c:pt idx="8">
                  <c:v>208.68482606371592</c:v>
                </c:pt>
                <c:pt idx="9">
                  <c:v>218.30483078655115</c:v>
                </c:pt>
                <c:pt idx="10">
                  <c:v>234.23894190426776</c:v>
                </c:pt>
                <c:pt idx="11">
                  <c:v>237.53303200182424</c:v>
                </c:pt>
                <c:pt idx="12">
                  <c:v>250.10723402230624</c:v>
                </c:pt>
                <c:pt idx="13">
                  <c:v>272.4102532288822</c:v>
                </c:pt>
                <c:pt idx="14">
                  <c:v>292.45587207484141</c:v>
                </c:pt>
                <c:pt idx="15">
                  <c:v>297.86789323468537</c:v>
                </c:pt>
                <c:pt idx="16">
                  <c:v>308.24154712839066</c:v>
                </c:pt>
                <c:pt idx="17">
                  <c:v>135.81243273948314</c:v>
                </c:pt>
                <c:pt idx="18">
                  <c:v>140.97330518358351</c:v>
                </c:pt>
                <c:pt idx="19" formatCode="_-* #\ ##0.0\ _K_č_-;\-* #\ ##0.0\ _K_č_-;_-* &quot;-&quot;?\ _K_č_-;_-@_-">
                  <c:v>176.21663147947939</c:v>
                </c:pt>
                <c:pt idx="20" formatCode="_-* #\ ##0.0\ _K_č_-;\-* #\ ##0.0\ _K_č_-;_-* &quot;-&quot;?\ _K_č_-;_-@_-">
                  <c:v>229.08162092332321</c:v>
                </c:pt>
                <c:pt idx="21" formatCode="_-* #\ ##0.0\ _K_č_-;\-* #\ ##0.0\ _K_č_-;_-* &quot;-&quot;?\ _K_č_-;_-@_-">
                  <c:v>286.35202615415403</c:v>
                </c:pt>
                <c:pt idx="22" formatCode="_-* #\ ##0.0\ _K_č_-;\-* #\ ##0.0\ _K_č_-;_-* &quot;-&quot;?\ _K_č_-;_-@_-">
                  <c:v>350.78123203883871</c:v>
                </c:pt>
                <c:pt idx="23" formatCode="_-* #\ ##0.0\ _K_č_-;\-* #\ ##0.0\ _K_č_-;_-* &quot;-&quot;?\ _K_č_-;_-@_-">
                  <c:v>420.93747844660646</c:v>
                </c:pt>
                <c:pt idx="24" formatCode="_-* #\ ##0.0\ _K_č_-;\-* #\ ##0.0\ _K_č_-;_-* &quot;-&quot;?\ _K_č_-;_-@_-">
                  <c:v>494.6015371747626</c:v>
                </c:pt>
                <c:pt idx="25" formatCode="_-* #\ ##0.0\ _K_č_-;\-* #\ ##0.0\ _K_č_-;_-* &quot;-&quot;?\ _K_č_-;_-@_-">
                  <c:v>568.79176775097699</c:v>
                </c:pt>
                <c:pt idx="26" formatCode="_-* #\ ##0.0\ _K_č_-;\-* #\ ##0.0\ _K_č_-;_-* &quot;-&quot;?\ _K_č_-;_-@_-">
                  <c:v>654.1105329136235</c:v>
                </c:pt>
                <c:pt idx="27" formatCode="_-* #\ ##0.0\ _K_č_-;\-* #\ ##0.0\ _K_č_-;_-* &quot;-&quot;?\ _K_č_-;_-@_-">
                  <c:v>735.87434952782644</c:v>
                </c:pt>
                <c:pt idx="28" formatCode="_-* #\ ##0.0\ _K_č_-;\-* #\ ##0.0\ _K_č_-;_-* &quot;-&quot;?\ _K_č_-;_-@_-">
                  <c:v>827.85864321880479</c:v>
                </c:pt>
                <c:pt idx="29" formatCode="_-* #\ ##0.0\ _K_č_-;\-* #\ ##0.0\ _K_č_-;_-* &quot;-&quot;?\ _K_č_-;_-@_-">
                  <c:v>910.64450754068525</c:v>
                </c:pt>
                <c:pt idx="30" formatCode="_-* #\ ##0.0\ _K_č_-;\-* #\ ##0.0\ _K_č_-;_-* &quot;-&quot;?\ _K_č_-;_-@_-">
                  <c:v>1001.7089582947538</c:v>
                </c:pt>
                <c:pt idx="31" formatCode="_-* #\ ##0.0\ _K_č_-;\-* #\ ##0.0\ _K_č_-;_-* &quot;-&quot;?\ _K_č_-;_-@_-">
                  <c:v>1051.7944062094914</c:v>
                </c:pt>
                <c:pt idx="32" formatCode="_-* #\ ##0.0\ _K_č_-;\-* #\ ##0.0\ _K_č_-;_-* &quot;-&quot;?\ _K_č_-;_-@_-">
                  <c:v>1104.384126519966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9F-4297-ACB7-EEEF94ACDC7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63642144"/>
        <c:axId val="663637568"/>
      </c:barChart>
      <c:catAx>
        <c:axId val="663642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663637568"/>
        <c:crosses val="autoZero"/>
        <c:auto val="1"/>
        <c:lblAlgn val="ctr"/>
        <c:lblOffset val="100"/>
        <c:noMultiLvlLbl val="0"/>
      </c:catAx>
      <c:valAx>
        <c:axId val="663637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663642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878089346664823"/>
          <c:y val="0.92651800664720729"/>
          <c:w val="0.55526563512663218"/>
          <c:h val="5.42081273997480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Segoe UI" panose="020B0502040204020203" pitchFamily="34" charset="0"/>
          <a:cs typeface="Segoe UI" panose="020B0502040204020203" pitchFamily="34" charset="0"/>
        </a:defRPr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vysledky!$A$42</c:f>
              <c:strCache>
                <c:ptCount val="1"/>
                <c:pt idx="0">
                  <c:v>pesimistická varianta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accent1">
                        <a:lumMod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vysledky!$U$40:$AH$40</c:f>
              <c:numCache>
                <c:formatCode>General</c:formatCode>
                <c:ptCount val="1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  <c:pt idx="5">
                  <c:v>2027</c:v>
                </c:pt>
                <c:pt idx="6">
                  <c:v>2028</c:v>
                </c:pt>
                <c:pt idx="7">
                  <c:v>2029</c:v>
                </c:pt>
                <c:pt idx="8">
                  <c:v>2030</c:v>
                </c:pt>
                <c:pt idx="9">
                  <c:v>2031</c:v>
                </c:pt>
                <c:pt idx="10">
                  <c:v>2032</c:v>
                </c:pt>
                <c:pt idx="11">
                  <c:v>2033</c:v>
                </c:pt>
                <c:pt idx="12">
                  <c:v>2034</c:v>
                </c:pt>
                <c:pt idx="13">
                  <c:v>2035</c:v>
                </c:pt>
              </c:numCache>
            </c:numRef>
          </c:cat>
          <c:val>
            <c:numRef>
              <c:f>vysledky!$U$42:$AH$42</c:f>
              <c:numCache>
                <c:formatCode>_-* #\ ##0.0\ _K_č_-;\-* #\ ##0.0\ _K_č_-;_-* "-"?\ _K_č_-;_-@_-</c:formatCode>
                <c:ptCount val="14"/>
                <c:pt idx="0">
                  <c:v>70.300977623474708</c:v>
                </c:pt>
                <c:pt idx="1">
                  <c:v>84.361173148169641</c:v>
                </c:pt>
                <c:pt idx="2">
                  <c:v>97.015349120395101</c:v>
                </c:pt>
                <c:pt idx="3">
                  <c:v>106.71688403243461</c:v>
                </c:pt>
                <c:pt idx="4">
                  <c:v>114.72065033486719</c:v>
                </c:pt>
                <c:pt idx="5">
                  <c:v>120.45668285161055</c:v>
                </c:pt>
                <c:pt idx="6">
                  <c:v>123.46809992290081</c:v>
                </c:pt>
                <c:pt idx="7">
                  <c:v>126.55480242097333</c:v>
                </c:pt>
                <c:pt idx="8">
                  <c:v>129.71867248149766</c:v>
                </c:pt>
                <c:pt idx="9">
                  <c:v>132.96163929353509</c:v>
                </c:pt>
                <c:pt idx="10">
                  <c:v>136.28568027587346</c:v>
                </c:pt>
                <c:pt idx="11">
                  <c:v>139.69282228277032</c:v>
                </c:pt>
                <c:pt idx="12">
                  <c:v>143.18514283983956</c:v>
                </c:pt>
                <c:pt idx="13">
                  <c:v>146.76477141083555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80-45F6-8D92-E952FD615795}"/>
            </c:ext>
          </c:extLst>
        </c:ser>
        <c:ser>
          <c:idx val="1"/>
          <c:order val="1"/>
          <c:tx>
            <c:strRef>
              <c:f>vysledky!$A$44</c:f>
              <c:strCache>
                <c:ptCount val="1"/>
                <c:pt idx="0">
                  <c:v>optimistická varianta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rgbClr val="007033"/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vysledky!$U$40:$AH$40</c:f>
              <c:numCache>
                <c:formatCode>General</c:formatCode>
                <c:ptCount val="1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  <c:pt idx="5">
                  <c:v>2027</c:v>
                </c:pt>
                <c:pt idx="6">
                  <c:v>2028</c:v>
                </c:pt>
                <c:pt idx="7">
                  <c:v>2029</c:v>
                </c:pt>
                <c:pt idx="8">
                  <c:v>2030</c:v>
                </c:pt>
                <c:pt idx="9">
                  <c:v>2031</c:v>
                </c:pt>
                <c:pt idx="10">
                  <c:v>2032</c:v>
                </c:pt>
                <c:pt idx="11">
                  <c:v>2033</c:v>
                </c:pt>
                <c:pt idx="12">
                  <c:v>2034</c:v>
                </c:pt>
                <c:pt idx="13">
                  <c:v>2035</c:v>
                </c:pt>
              </c:numCache>
            </c:numRef>
          </c:cat>
          <c:val>
            <c:numRef>
              <c:f>vysledky!$U$44:$AH$44</c:f>
              <c:numCache>
                <c:formatCode>_-* #\ ##0.0\ _K_č_-;\-* #\ ##0.0\ _K_č_-;_-* "-"?\ _K_č_-;_-@_-</c:formatCode>
                <c:ptCount val="14"/>
                <c:pt idx="0">
                  <c:v>70.300977623474708</c:v>
                </c:pt>
                <c:pt idx="1">
                  <c:v>91.391270910517122</c:v>
                </c:pt>
                <c:pt idx="2">
                  <c:v>114.2390886381464</c:v>
                </c:pt>
                <c:pt idx="3">
                  <c:v>139.94288358172935</c:v>
                </c:pt>
                <c:pt idx="4">
                  <c:v>167.93146029807522</c:v>
                </c:pt>
                <c:pt idx="5">
                  <c:v>197.3194658502384</c:v>
                </c:pt>
                <c:pt idx="6">
                  <c:v>226.91738572777416</c:v>
                </c:pt>
                <c:pt idx="7">
                  <c:v>260.95499358694025</c:v>
                </c:pt>
                <c:pt idx="8">
                  <c:v>293.5743677853078</c:v>
                </c:pt>
                <c:pt idx="9">
                  <c:v>330.27116375847129</c:v>
                </c:pt>
                <c:pt idx="10">
                  <c:v>363.29828013431842</c:v>
                </c:pt>
                <c:pt idx="11">
                  <c:v>399.62810814775025</c:v>
                </c:pt>
                <c:pt idx="12">
                  <c:v>419.60951355513777</c:v>
                </c:pt>
                <c:pt idx="13">
                  <c:v>440.58998923289465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380-45F6-8D92-E952FD615795}"/>
            </c:ext>
          </c:extLst>
        </c:ser>
        <c:ser>
          <c:idx val="2"/>
          <c:order val="2"/>
          <c:tx>
            <c:strRef>
              <c:f>vysledky!$A$46</c:f>
              <c:strCache>
                <c:ptCount val="1"/>
                <c:pt idx="0">
                  <c:v>Rozdíl Opt. / Pes.</c:v>
                </c:pt>
              </c:strCache>
            </c:strRef>
          </c:tx>
          <c:spPr>
            <a:gradFill flip="none" rotWithShape="1">
              <a:gsLst>
                <a:gs pos="1000">
                  <a:srgbClr val="00B050"/>
                </a:gs>
                <a:gs pos="70000">
                  <a:schemeClr val="accent6">
                    <a:lumMod val="60000"/>
                    <a:lumOff val="40000"/>
                  </a:schemeClr>
                </a:gs>
                <a:gs pos="30000">
                  <a:schemeClr val="accent6">
                    <a:lumMod val="60000"/>
                    <a:lumOff val="40000"/>
                  </a:schemeClr>
                </a:gs>
                <a:gs pos="100000">
                  <a:srgbClr val="C00000"/>
                </a:gs>
              </a:gsLst>
              <a:lin ang="5400000" scaled="1"/>
              <a:tileRect/>
            </a:gradFill>
            <a:ln>
              <a:solidFill>
                <a:schemeClr val="bg2">
                  <a:lumMod val="60000"/>
                  <a:lumOff val="40000"/>
                </a:schemeClr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accent5">
                        <a:lumMod val="7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vysledky!$U$40:$AH$40</c:f>
              <c:numCache>
                <c:formatCode>General</c:formatCode>
                <c:ptCount val="1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  <c:pt idx="5">
                  <c:v>2027</c:v>
                </c:pt>
                <c:pt idx="6">
                  <c:v>2028</c:v>
                </c:pt>
                <c:pt idx="7">
                  <c:v>2029</c:v>
                </c:pt>
                <c:pt idx="8">
                  <c:v>2030</c:v>
                </c:pt>
                <c:pt idx="9">
                  <c:v>2031</c:v>
                </c:pt>
                <c:pt idx="10">
                  <c:v>2032</c:v>
                </c:pt>
                <c:pt idx="11">
                  <c:v>2033</c:v>
                </c:pt>
                <c:pt idx="12">
                  <c:v>2034</c:v>
                </c:pt>
                <c:pt idx="13">
                  <c:v>2035</c:v>
                </c:pt>
              </c:numCache>
            </c:numRef>
          </c:cat>
          <c:val>
            <c:numRef>
              <c:f>vysledky!$U$46:$AH$46</c:f>
              <c:numCache>
                <c:formatCode>_(* #,##0.00_);_(* \(#,##0.00\);_(* "-"??_);_(@_)</c:formatCode>
                <c:ptCount val="14"/>
                <c:pt idx="0">
                  <c:v>0</c:v>
                </c:pt>
                <c:pt idx="1">
                  <c:v>7.0300977623474807</c:v>
                </c:pt>
                <c:pt idx="2">
                  <c:v>17.223739517751298</c:v>
                </c:pt>
                <c:pt idx="3">
                  <c:v>33.225999549294741</c:v>
                </c:pt>
                <c:pt idx="4">
                  <c:v>53.210809963208035</c:v>
                </c:pt>
                <c:pt idx="5">
                  <c:v>76.86278299862785</c:v>
                </c:pt>
                <c:pt idx="6">
                  <c:v>103.44928580487336</c:v>
                </c:pt>
                <c:pt idx="7">
                  <c:v>134.40019116596693</c:v>
                </c:pt>
                <c:pt idx="8">
                  <c:v>163.85569530381014</c:v>
                </c:pt>
                <c:pt idx="9">
                  <c:v>197.3095244649362</c:v>
                </c:pt>
                <c:pt idx="10">
                  <c:v>227.01259985844496</c:v>
                </c:pt>
                <c:pt idx="11">
                  <c:v>259.93528586497996</c:v>
                </c:pt>
                <c:pt idx="12">
                  <c:v>276.42437071529821</c:v>
                </c:pt>
                <c:pt idx="13">
                  <c:v>293.82521782205913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380-45F6-8D92-E952FD615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3104496"/>
        <c:axId val="463104912"/>
      </c:barChart>
      <c:catAx>
        <c:axId val="463104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3104912"/>
        <c:crosses val="autoZero"/>
        <c:auto val="1"/>
        <c:lblAlgn val="ctr"/>
        <c:lblOffset val="100"/>
        <c:noMultiLvlLbl val="0"/>
      </c:catAx>
      <c:valAx>
        <c:axId val="463104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63104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5">
                    <a:lumMod val="7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50" b="1" i="1" u="none" strike="noStrike" kern="1200" baseline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</c:legendEntry>
      <c:layout>
        <c:manualLayout>
          <c:xMode val="edge"/>
          <c:yMode val="edge"/>
          <c:x val="0.13840874180832144"/>
          <c:y val="0.92486911683954776"/>
          <c:w val="0.73603441294886485"/>
          <c:h val="5.72190713313224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5621" cy="501576"/>
          </a:xfrm>
          <a:prstGeom prst="rect">
            <a:avLst/>
          </a:prstGeom>
        </p:spPr>
        <p:txBody>
          <a:bodyPr vert="horz" lIns="92439" tIns="46219" rIns="92439" bIns="46219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900934" y="1"/>
            <a:ext cx="2985621" cy="501576"/>
          </a:xfrm>
          <a:prstGeom prst="rect">
            <a:avLst/>
          </a:prstGeom>
        </p:spPr>
        <p:txBody>
          <a:bodyPr vert="horz" lIns="92439" tIns="46219" rIns="92439" bIns="46219" rtlCol="0"/>
          <a:lstStyle>
            <a:lvl1pPr algn="r">
              <a:defRPr sz="1200"/>
            </a:lvl1pPr>
          </a:lstStyle>
          <a:p>
            <a:fld id="{A192D534-B974-4760-86F4-F05073FAA40C}" type="datetimeFigureOut">
              <a:rPr lang="cs-CZ" smtClean="0"/>
              <a:pPr/>
              <a:t>20.02.2024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517123"/>
            <a:ext cx="2985621" cy="501575"/>
          </a:xfrm>
          <a:prstGeom prst="rect">
            <a:avLst/>
          </a:prstGeom>
        </p:spPr>
        <p:txBody>
          <a:bodyPr vert="horz" lIns="92439" tIns="46219" rIns="92439" bIns="46219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900934" y="9517123"/>
            <a:ext cx="2985621" cy="501575"/>
          </a:xfrm>
          <a:prstGeom prst="rect">
            <a:avLst/>
          </a:prstGeom>
        </p:spPr>
        <p:txBody>
          <a:bodyPr vert="horz" lIns="92439" tIns="46219" rIns="92439" bIns="46219" rtlCol="0" anchor="b"/>
          <a:lstStyle>
            <a:lvl1pPr algn="r">
              <a:defRPr sz="1200"/>
            </a:lvl1pPr>
          </a:lstStyle>
          <a:p>
            <a:fld id="{941254B1-55D3-406F-BCAA-9CD0B79F27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708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1015"/>
          </a:xfrm>
          <a:prstGeom prst="rect">
            <a:avLst/>
          </a:prstGeom>
        </p:spPr>
        <p:txBody>
          <a:bodyPr vert="horz" lIns="92439" tIns="46219" rIns="92439" bIns="46219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1015"/>
          </a:xfrm>
          <a:prstGeom prst="rect">
            <a:avLst/>
          </a:prstGeom>
        </p:spPr>
        <p:txBody>
          <a:bodyPr vert="horz" lIns="92439" tIns="46219" rIns="92439" bIns="46219" rtlCol="0"/>
          <a:lstStyle>
            <a:lvl1pPr algn="r">
              <a:defRPr sz="1200"/>
            </a:lvl1pPr>
          </a:lstStyle>
          <a:p>
            <a:fld id="{A0E51E23-EB4A-440C-969E-EE9D6D626A15}" type="datetimeFigureOut">
              <a:rPr lang="cs-CZ" smtClean="0"/>
              <a:pPr/>
              <a:t>20.02.2024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0888"/>
            <a:ext cx="6681787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9" tIns="46219" rIns="92439" bIns="46219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8818" y="4759644"/>
            <a:ext cx="5510530" cy="4509135"/>
          </a:xfrm>
          <a:prstGeom prst="rect">
            <a:avLst/>
          </a:prstGeom>
        </p:spPr>
        <p:txBody>
          <a:bodyPr vert="horz" lIns="92439" tIns="46219" rIns="92439" bIns="46219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2439" tIns="46219" rIns="92439" bIns="46219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1" cy="501015"/>
          </a:xfrm>
          <a:prstGeom prst="rect">
            <a:avLst/>
          </a:prstGeom>
        </p:spPr>
        <p:txBody>
          <a:bodyPr vert="horz" lIns="92439" tIns="46219" rIns="92439" bIns="46219" rtlCol="0" anchor="b"/>
          <a:lstStyle>
            <a:lvl1pPr algn="r">
              <a:defRPr sz="1200"/>
            </a:lvl1pPr>
          </a:lstStyle>
          <a:p>
            <a:fld id="{FFD91549-E5CD-497E-ABAA-6CECD864B5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86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91549-E5CD-497E-ABAA-6CECD864B53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173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zT - ppt pozadi - 01 titul.jpg"/>
          <p:cNvPicPr>
            <a:picLocks noChangeAspect="1"/>
          </p:cNvPicPr>
          <p:nvPr userDrawn="1"/>
        </p:nvPicPr>
        <p:blipFill>
          <a:blip r:embed="rId2" cstate="email">
            <a:alphaModFix amt="46000"/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0"/>
                    </a14:imgEffect>
                    <a14:imgEffect>
                      <a14:saturation sat="137000"/>
                    </a14:imgEffect>
                    <a14:imgEffect>
                      <a14:brightnessContrast bright="82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zT - ppt pozadi - 01 titul.jpg">
            <a:extLst>
              <a:ext uri="{FF2B5EF4-FFF2-40B4-BE49-F238E27FC236}">
                <a16:creationId xmlns:a16="http://schemas.microsoft.com/office/drawing/2014/main" id="{E59C8C57-C617-B887-15CE-533E034F03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46000"/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0"/>
                    </a14:imgEffect>
                    <a14:imgEffect>
                      <a14:saturation sat="137000"/>
                    </a14:imgEffect>
                    <a14:imgEffect>
                      <a14:brightnessContrast bright="82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 userDrawn="1"/>
        </p:nvSpPr>
        <p:spPr bwMode="auto">
          <a:xfrm>
            <a:off x="539751" y="4299348"/>
            <a:ext cx="1368425" cy="163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E6001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000" y="2335500"/>
            <a:ext cx="7380000" cy="1102519"/>
          </a:xfrm>
        </p:spPr>
        <p:txBody>
          <a:bodyPr>
            <a:noAutofit/>
          </a:bodyPr>
          <a:lstStyle>
            <a:lvl1pPr algn="r">
              <a:lnSpc>
                <a:spcPts val="4050"/>
              </a:lnSpc>
              <a:defRPr sz="3750" b="1" u="sng">
                <a:solidFill>
                  <a:schemeClr val="tx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9999" y="4212000"/>
            <a:ext cx="3168000" cy="108000"/>
          </a:xfrm>
        </p:spPr>
        <p:txBody>
          <a:bodyPr anchor="b"/>
          <a:lstStyle>
            <a:lvl1pPr>
              <a:lnSpc>
                <a:spcPct val="100000"/>
              </a:lnSpc>
              <a:defRPr sz="1200" b="0" baseline="0">
                <a:solidFill>
                  <a:schemeClr val="accent6">
                    <a:lumMod val="25000"/>
                  </a:schemeClr>
                </a:solidFill>
                <a:latin typeface="+mn-lt"/>
              </a:defRPr>
            </a:lvl1pPr>
            <a:lvl2pPr marL="0" indent="0">
              <a:lnSpc>
                <a:spcPct val="100000"/>
              </a:lnSpc>
              <a:buFontTx/>
              <a:buNone/>
              <a:defRPr sz="825" b="0" u="none">
                <a:solidFill>
                  <a:schemeClr val="bg1"/>
                </a:solidFill>
              </a:defRPr>
            </a:lvl2pPr>
            <a:lvl3pPr marL="135000" indent="-135000">
              <a:lnSpc>
                <a:spcPct val="100000"/>
              </a:lnSpc>
              <a:spcBef>
                <a:spcPts val="75"/>
              </a:spcBef>
              <a:buFont typeface="Arial" pitchFamily="34" charset="0"/>
              <a:buChar char="–"/>
              <a:defRPr sz="825" b="0">
                <a:solidFill>
                  <a:schemeClr val="bg1"/>
                </a:solidFill>
              </a:defRPr>
            </a:lvl3pPr>
            <a:lvl4pPr marL="270000" indent="-135000">
              <a:lnSpc>
                <a:spcPct val="100000"/>
              </a:lnSpc>
              <a:spcBef>
                <a:spcPts val="75"/>
              </a:spcBef>
              <a:defRPr sz="825" b="0">
                <a:solidFill>
                  <a:schemeClr val="bg1"/>
                </a:solidFill>
              </a:defRPr>
            </a:lvl4pPr>
            <a:lvl5pPr marL="405000" indent="-135000">
              <a:lnSpc>
                <a:spcPct val="100000"/>
              </a:lnSpc>
              <a:spcBef>
                <a:spcPts val="75"/>
              </a:spcBef>
              <a:defRPr sz="825" b="0">
                <a:solidFill>
                  <a:schemeClr val="bg1"/>
                </a:solidFill>
              </a:defRPr>
            </a:lvl5pPr>
            <a:lvl6pPr marL="540000" indent="-135000">
              <a:lnSpc>
                <a:spcPct val="100000"/>
              </a:lnSpc>
              <a:defRPr sz="825" b="0">
                <a:solidFill>
                  <a:schemeClr val="bg1"/>
                </a:solidFill>
              </a:defRPr>
            </a:lvl6pPr>
            <a:lvl7pPr marL="675000" indent="-135000">
              <a:lnSpc>
                <a:spcPct val="100000"/>
              </a:lnSpc>
              <a:defRPr sz="825" b="0">
                <a:solidFill>
                  <a:schemeClr val="bg1"/>
                </a:solidFill>
              </a:defRPr>
            </a:lvl7pPr>
            <a:lvl8pPr marL="810000" indent="-135000">
              <a:lnSpc>
                <a:spcPct val="100000"/>
              </a:lnSpc>
              <a:defRPr sz="825" b="0">
                <a:solidFill>
                  <a:schemeClr val="bg1"/>
                </a:solidFill>
              </a:defRPr>
            </a:lvl8pPr>
            <a:lvl9pPr marL="945000" indent="-135000">
              <a:lnSpc>
                <a:spcPct val="100000"/>
              </a:lnSpc>
              <a:defRPr sz="825" b="0">
                <a:solidFill>
                  <a:schemeClr val="bg1"/>
                </a:solidFill>
              </a:defRPr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pic>
        <p:nvPicPr>
          <p:cNvPr id="13" name="Obrázek 12" descr="Obsah obrázku Barevnost, Grafika, umění, světlo&#10;&#10;Popis byl vytvořen automaticky">
            <a:extLst>
              <a:ext uri="{FF2B5EF4-FFF2-40B4-BE49-F238E27FC236}">
                <a16:creationId xmlns:a16="http://schemas.microsoft.com/office/drawing/2014/main" id="{30A59140-E577-9CB8-5896-DE9F339C5F5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245688"/>
            <a:ext cx="647701" cy="32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84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zT - ppt pozadi - 01 titul.jpg">
            <a:extLst>
              <a:ext uri="{FF2B5EF4-FFF2-40B4-BE49-F238E27FC236}">
                <a16:creationId xmlns:a16="http://schemas.microsoft.com/office/drawing/2014/main" id="{9B16F668-98E1-D568-C249-3FD8BE8193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46000"/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0"/>
                    </a14:imgEffect>
                    <a14:imgEffect>
                      <a14:saturation sat="137000"/>
                    </a14:imgEffect>
                    <a14:imgEffect>
                      <a14:brightnessContrast bright="82000" contras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1296001"/>
            <a:ext cx="8028000" cy="1021556"/>
          </a:xfrm>
        </p:spPr>
        <p:txBody>
          <a:bodyPr/>
          <a:lstStyle>
            <a:lvl1pPr algn="l">
              <a:lnSpc>
                <a:spcPts val="4050"/>
              </a:lnSpc>
              <a:defRPr sz="3750" b="1" u="sng" cap="none" baseline="0">
                <a:solidFill>
                  <a:schemeClr val="tx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defTabSz="685800">
              <a:defRPr/>
            </a:pPr>
            <a:fld id="{A02E8F63-2B24-4E17-9462-1C7FA620A629}" type="slidenum">
              <a:rPr lang="cs-CZ" smtClean="0">
                <a:solidFill>
                  <a:prstClr val="white"/>
                </a:solidFill>
              </a:rPr>
              <a:pPr defTabSz="685800"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5" name="Obrázek 4" descr="Obsah obrázku Barevnost, Grafika, umění, světlo&#10;&#10;Popis byl vytvořen automaticky">
            <a:extLst>
              <a:ext uri="{FF2B5EF4-FFF2-40B4-BE49-F238E27FC236}">
                <a16:creationId xmlns:a16="http://schemas.microsoft.com/office/drawing/2014/main" id="{3670F316-7AC5-98EC-65C5-32266551CA8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245688"/>
            <a:ext cx="647701" cy="32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50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05000"/>
            <a:ext cx="7380000" cy="540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cs-CZ" dirty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lvl="0"/>
            <a:r>
              <a:rPr lang="cs-CZ" dirty="0"/>
              <a:t>Kliknutím lze upravit styl.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539999" y="1079999"/>
            <a:ext cx="7380000" cy="30780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 defTabSz="685800">
              <a:defRPr/>
            </a:pPr>
            <a:fld id="{08D996B0-F029-4BFF-99C1-B9B4D1775686}" type="slidenum">
              <a:rPr lang="cs-CZ" smtClean="0">
                <a:solidFill>
                  <a:srgbClr val="003C78"/>
                </a:solidFill>
              </a:rPr>
              <a:pPr defTabSz="685800">
                <a:defRPr/>
              </a:pPr>
              <a:t>‹#›</a:t>
            </a:fld>
            <a:endParaRPr lang="cs-CZ" dirty="0">
              <a:solidFill>
                <a:srgbClr val="003C7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59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3E0447-612B-47A0-9C35-FF5AD6246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cs-CZ" sz="2000" b="1" kern="1200" dirty="0">
                <a:solidFill>
                  <a:schemeClr val="tx2">
                    <a:lumMod val="5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631453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lastní rozložení" userDrawn="1">
  <p:cSld name="1_Vlastní rozložení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7F2B35-37A7-BC40-A970-481E10F7837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39750" y="404813"/>
            <a:ext cx="7380288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93308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39750" y="404813"/>
            <a:ext cx="7380288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/>
              <a:t>Kliknutím lze upravit styl.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9750" y="1079898"/>
            <a:ext cx="7380288" cy="3077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/>
              <a:t>Kliknutím lze upravit styly předlohy textu.</a:t>
            </a:r>
          </a:p>
          <a:p>
            <a:pPr lvl="1"/>
            <a:r>
              <a:rPr lang="cs-CZ" altLang="cs-CZ" dirty="0"/>
              <a:t>Druhá úroveň</a:t>
            </a:r>
          </a:p>
          <a:p>
            <a:pPr lvl="2"/>
            <a:r>
              <a:rPr lang="cs-CZ" altLang="cs-CZ" dirty="0"/>
              <a:t>Třetí úroveň</a:t>
            </a:r>
          </a:p>
          <a:p>
            <a:pPr lvl="3"/>
            <a:r>
              <a:rPr lang="cs-CZ" altLang="cs-CZ" dirty="0"/>
              <a:t>Čtvrtá úroveň</a:t>
            </a:r>
          </a:p>
          <a:p>
            <a:pPr lvl="4"/>
            <a:r>
              <a:rPr lang="cs-CZ" altLang="cs-CZ" dirty="0"/>
              <a:t>Pátá úroveň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80400" y="4796285"/>
            <a:ext cx="323850" cy="10834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/>
                </a:solidFill>
                <a:latin typeface="+mn-lt"/>
              </a:defRPr>
            </a:lvl1pPr>
          </a:lstStyle>
          <a:p>
            <a:pPr defTabSz="685800">
              <a:defRPr/>
            </a:pPr>
            <a:fld id="{0FBDEDE8-24C8-4F8B-8EBD-D77EB77ADEBA}" type="slidenum">
              <a:rPr lang="cs-CZ" smtClean="0">
                <a:solidFill>
                  <a:srgbClr val="003C78"/>
                </a:solidFill>
              </a:rPr>
              <a:pPr defTabSz="685800">
                <a:defRPr/>
              </a:pPr>
              <a:t>‹#›</a:t>
            </a:fld>
            <a:endParaRPr lang="cs-CZ" dirty="0">
              <a:solidFill>
                <a:srgbClr val="003C78"/>
              </a:solidFill>
            </a:endParaRPr>
          </a:p>
        </p:txBody>
      </p:sp>
      <p:pic>
        <p:nvPicPr>
          <p:cNvPr id="2" name="Obrázek 1" descr="Obsah obrázku Barevnost, Grafika, umění, světlo&#10;&#10;Popis byl vytvořen automaticky">
            <a:extLst>
              <a:ext uri="{FF2B5EF4-FFF2-40B4-BE49-F238E27FC236}">
                <a16:creationId xmlns:a16="http://schemas.microsoft.com/office/drawing/2014/main" id="{741ECDB6-5EBD-B967-9ED7-EA3A81234948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71" y="4846637"/>
            <a:ext cx="432246" cy="21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51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9" r:id="rId1"/>
    <p:sldLayoutId id="2147484212" r:id="rId2"/>
    <p:sldLayoutId id="2147484216" r:id="rId3"/>
    <p:sldLayoutId id="2147484241" r:id="rId4"/>
    <p:sldLayoutId id="2147484242" r:id="rId5"/>
  </p:sldLayoutIdLst>
  <p:hf hdr="0" ftr="0" dt="0"/>
  <p:txStyles>
    <p:titleStyle>
      <a:lvl1pPr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2000" b="1" kern="1200">
          <a:solidFill>
            <a:schemeClr val="tx2">
              <a:lumMod val="50000"/>
            </a:schemeClr>
          </a:solidFill>
          <a:latin typeface="+mn-lt"/>
          <a:ea typeface="+mj-ea"/>
          <a:cs typeface="+mj-cs"/>
        </a:defRPr>
      </a:lvl1pPr>
      <a:lvl2pPr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5pPr>
      <a:lvl6pPr marL="342900" algn="l" rtl="0" fontAlgn="base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6pPr>
      <a:lvl7pPr marL="685800" algn="l" rtl="0" fontAlgn="base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7pPr>
      <a:lvl8pPr marL="1028700" algn="l" rtl="0" fontAlgn="base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8pPr>
      <a:lvl9pPr marL="1371600" algn="l" rtl="0" fontAlgn="base">
        <a:lnSpc>
          <a:spcPts val="2025"/>
        </a:lnSpc>
        <a:spcBef>
          <a:spcPct val="0"/>
        </a:spcBef>
        <a:spcAft>
          <a:spcPct val="0"/>
        </a:spcAft>
        <a:defRPr sz="1875" b="1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defRPr sz="1875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rtl="0" eaLnBrk="0" fontAlgn="base" hangingPunct="0">
        <a:lnSpc>
          <a:spcPts val="2025"/>
        </a:lnSpc>
        <a:spcBef>
          <a:spcPct val="0"/>
        </a:spcBef>
        <a:spcAft>
          <a:spcPct val="0"/>
        </a:spcAft>
        <a:buFont typeface="Arial" charset="0"/>
        <a:buChar char="–"/>
        <a:defRPr sz="1875" kern="1200">
          <a:solidFill>
            <a:schemeClr val="tx1"/>
          </a:solidFill>
          <a:latin typeface="+mn-lt"/>
          <a:ea typeface="+mn-ea"/>
          <a:cs typeface="+mn-cs"/>
        </a:defRPr>
      </a:lvl2pPr>
      <a:lvl3pPr marL="404813" indent="-161925" algn="l" rtl="0" eaLnBrk="0" fontAlgn="base" hangingPunct="0">
        <a:lnSpc>
          <a:spcPts val="1350"/>
        </a:lnSpc>
        <a:spcBef>
          <a:spcPct val="0"/>
        </a:spcBef>
        <a:spcAft>
          <a:spcPct val="0"/>
        </a:spcAft>
        <a:buFont typeface="Arial" charset="0"/>
        <a:buChar char="–"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566738" indent="-161925" algn="l" rtl="0" eaLnBrk="0" fontAlgn="base" hangingPunct="0">
        <a:lnSpc>
          <a:spcPts val="1350"/>
        </a:lnSpc>
        <a:spcBef>
          <a:spcPct val="0"/>
        </a:spcBef>
        <a:spcAft>
          <a:spcPct val="0"/>
        </a:spcAft>
        <a:buFont typeface="Arial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28663" indent="-134541" algn="l" rtl="0" eaLnBrk="0" fontAlgn="base" hangingPunct="0">
        <a:spcBef>
          <a:spcPts val="75"/>
        </a:spcBef>
        <a:spcAft>
          <a:spcPct val="0"/>
        </a:spcAft>
        <a:buFont typeface="Arial" charset="0"/>
        <a:buChar char="–"/>
        <a:defRPr sz="825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864000" indent="-134541" algn="l" defTabSz="685800" rtl="0" eaLnBrk="1" latinLnBrk="0" hangingPunct="1">
        <a:spcBef>
          <a:spcPts val="75"/>
        </a:spcBef>
        <a:buFont typeface="Arial" pitchFamily="34" charset="0"/>
        <a:buChar char="–"/>
        <a:defRPr sz="825" kern="1200">
          <a:solidFill>
            <a:schemeClr val="tx1"/>
          </a:solidFill>
          <a:latin typeface="+mn-lt"/>
          <a:ea typeface="+mn-ea"/>
          <a:cs typeface="+mn-cs"/>
        </a:defRPr>
      </a:lvl6pPr>
      <a:lvl7pPr marL="999000" indent="-135000" algn="l" defTabSz="685800" rtl="0" eaLnBrk="1" latinLnBrk="0" hangingPunct="1">
        <a:spcBef>
          <a:spcPts val="75"/>
        </a:spcBef>
        <a:buFont typeface="Arial" pitchFamily="34" charset="0"/>
        <a:buChar char="–"/>
        <a:defRPr sz="825" kern="1200">
          <a:solidFill>
            <a:schemeClr val="tx1"/>
          </a:solidFill>
          <a:latin typeface="+mn-lt"/>
          <a:ea typeface="+mn-ea"/>
          <a:cs typeface="+mn-cs"/>
        </a:defRPr>
      </a:lvl7pPr>
      <a:lvl8pPr marL="1134000" marR="0" indent="-135000" algn="l" defTabSz="685800" rtl="0" eaLnBrk="1" fontAlgn="auto" latinLnBrk="0" hangingPunct="1">
        <a:lnSpc>
          <a:spcPct val="100000"/>
        </a:lnSpc>
        <a:spcBef>
          <a:spcPts val="75"/>
        </a:spcBef>
        <a:spcAft>
          <a:spcPts val="0"/>
        </a:spcAft>
        <a:buClrTx/>
        <a:buSzTx/>
        <a:buFont typeface="Arial" pitchFamily="34" charset="0"/>
        <a:buChar char="–"/>
        <a:tabLst/>
        <a:defRPr sz="825" kern="1200">
          <a:solidFill>
            <a:schemeClr val="tx1"/>
          </a:solidFill>
          <a:latin typeface="+mn-lt"/>
          <a:ea typeface="+mn-ea"/>
          <a:cs typeface="+mn-cs"/>
        </a:defRPr>
      </a:lvl8pPr>
      <a:lvl9pPr marL="1269000" indent="-135000" algn="l" defTabSz="685800" rtl="0" eaLnBrk="1" latinLnBrk="0" hangingPunct="1">
        <a:spcBef>
          <a:spcPts val="75"/>
        </a:spcBef>
        <a:buFont typeface="Arial" pitchFamily="34" charset="0"/>
        <a:buChar char="–"/>
        <a:defRPr sz="8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18.png"/><Relationship Id="rId21" Type="http://schemas.openxmlformats.org/officeDocument/2006/relationships/image" Target="../media/image22.png"/><Relationship Id="rId42" Type="http://schemas.openxmlformats.org/officeDocument/2006/relationships/image" Target="../media/image43.svg"/><Relationship Id="rId63" Type="http://schemas.openxmlformats.org/officeDocument/2006/relationships/image" Target="../media/image64.png"/><Relationship Id="rId84" Type="http://schemas.openxmlformats.org/officeDocument/2006/relationships/image" Target="../media/image85.svg"/><Relationship Id="rId138" Type="http://schemas.openxmlformats.org/officeDocument/2006/relationships/image" Target="../media/image139.svg"/><Relationship Id="rId159" Type="http://schemas.openxmlformats.org/officeDocument/2006/relationships/image" Target="../media/image160.png"/><Relationship Id="rId170" Type="http://schemas.openxmlformats.org/officeDocument/2006/relationships/image" Target="../media/image171.svg"/><Relationship Id="rId191" Type="http://schemas.openxmlformats.org/officeDocument/2006/relationships/image" Target="../media/image192.png"/><Relationship Id="rId107" Type="http://schemas.openxmlformats.org/officeDocument/2006/relationships/image" Target="../media/image108.png"/><Relationship Id="rId11" Type="http://schemas.openxmlformats.org/officeDocument/2006/relationships/image" Target="../media/image12.png"/><Relationship Id="rId32" Type="http://schemas.openxmlformats.org/officeDocument/2006/relationships/image" Target="../media/image33.svg"/><Relationship Id="rId53" Type="http://schemas.openxmlformats.org/officeDocument/2006/relationships/image" Target="../media/image54.png"/><Relationship Id="rId74" Type="http://schemas.openxmlformats.org/officeDocument/2006/relationships/image" Target="../media/image75.svg"/><Relationship Id="rId128" Type="http://schemas.openxmlformats.org/officeDocument/2006/relationships/image" Target="../media/image129.svg"/><Relationship Id="rId149" Type="http://schemas.openxmlformats.org/officeDocument/2006/relationships/image" Target="../media/image150.png"/><Relationship Id="rId5" Type="http://schemas.openxmlformats.org/officeDocument/2006/relationships/image" Target="../media/image6.png"/><Relationship Id="rId95" Type="http://schemas.openxmlformats.org/officeDocument/2006/relationships/image" Target="../media/image96.png"/><Relationship Id="rId160" Type="http://schemas.openxmlformats.org/officeDocument/2006/relationships/image" Target="../media/image161.svg"/><Relationship Id="rId181" Type="http://schemas.openxmlformats.org/officeDocument/2006/relationships/image" Target="../media/image182.png"/><Relationship Id="rId22" Type="http://schemas.openxmlformats.org/officeDocument/2006/relationships/image" Target="../media/image23.svg"/><Relationship Id="rId43" Type="http://schemas.openxmlformats.org/officeDocument/2006/relationships/image" Target="../media/image44.png"/><Relationship Id="rId64" Type="http://schemas.openxmlformats.org/officeDocument/2006/relationships/image" Target="../media/image65.svg"/><Relationship Id="rId118" Type="http://schemas.openxmlformats.org/officeDocument/2006/relationships/image" Target="../media/image119.svg"/><Relationship Id="rId139" Type="http://schemas.openxmlformats.org/officeDocument/2006/relationships/image" Target="../media/image140.png"/><Relationship Id="rId85" Type="http://schemas.openxmlformats.org/officeDocument/2006/relationships/image" Target="../media/image86.png"/><Relationship Id="rId150" Type="http://schemas.openxmlformats.org/officeDocument/2006/relationships/image" Target="../media/image151.svg"/><Relationship Id="rId171" Type="http://schemas.openxmlformats.org/officeDocument/2006/relationships/image" Target="../media/image172.png"/><Relationship Id="rId192" Type="http://schemas.openxmlformats.org/officeDocument/2006/relationships/image" Target="../media/image193.svg"/><Relationship Id="rId12" Type="http://schemas.openxmlformats.org/officeDocument/2006/relationships/image" Target="../media/image13.svg"/><Relationship Id="rId33" Type="http://schemas.openxmlformats.org/officeDocument/2006/relationships/image" Target="../media/image34.png"/><Relationship Id="rId108" Type="http://schemas.openxmlformats.org/officeDocument/2006/relationships/image" Target="../media/image109.svg"/><Relationship Id="rId129" Type="http://schemas.openxmlformats.org/officeDocument/2006/relationships/image" Target="../media/image130.png"/><Relationship Id="rId54" Type="http://schemas.openxmlformats.org/officeDocument/2006/relationships/image" Target="../media/image55.svg"/><Relationship Id="rId75" Type="http://schemas.openxmlformats.org/officeDocument/2006/relationships/image" Target="../media/image76.png"/><Relationship Id="rId96" Type="http://schemas.openxmlformats.org/officeDocument/2006/relationships/image" Target="../media/image97.svg"/><Relationship Id="rId140" Type="http://schemas.openxmlformats.org/officeDocument/2006/relationships/image" Target="../media/image141.svg"/><Relationship Id="rId161" Type="http://schemas.openxmlformats.org/officeDocument/2006/relationships/image" Target="../media/image162.png"/><Relationship Id="rId182" Type="http://schemas.openxmlformats.org/officeDocument/2006/relationships/image" Target="../media/image183.svg"/><Relationship Id="rId6" Type="http://schemas.openxmlformats.org/officeDocument/2006/relationships/image" Target="../media/image7.svg"/><Relationship Id="rId23" Type="http://schemas.openxmlformats.org/officeDocument/2006/relationships/image" Target="../media/image24.png"/><Relationship Id="rId119" Type="http://schemas.openxmlformats.org/officeDocument/2006/relationships/image" Target="../media/image120.png"/><Relationship Id="rId44" Type="http://schemas.openxmlformats.org/officeDocument/2006/relationships/image" Target="../media/image45.svg"/><Relationship Id="rId65" Type="http://schemas.openxmlformats.org/officeDocument/2006/relationships/image" Target="../media/image66.png"/><Relationship Id="rId86" Type="http://schemas.openxmlformats.org/officeDocument/2006/relationships/image" Target="../media/image87.svg"/><Relationship Id="rId130" Type="http://schemas.openxmlformats.org/officeDocument/2006/relationships/image" Target="../media/image131.svg"/><Relationship Id="rId151" Type="http://schemas.openxmlformats.org/officeDocument/2006/relationships/image" Target="../media/image152.png"/><Relationship Id="rId172" Type="http://schemas.openxmlformats.org/officeDocument/2006/relationships/image" Target="../media/image173.svg"/><Relationship Id="rId193" Type="http://schemas.openxmlformats.org/officeDocument/2006/relationships/image" Target="../media/image194.png"/><Relationship Id="rId13" Type="http://schemas.openxmlformats.org/officeDocument/2006/relationships/image" Target="../media/image14.png"/><Relationship Id="rId109" Type="http://schemas.openxmlformats.org/officeDocument/2006/relationships/image" Target="../media/image110.png"/><Relationship Id="rId34" Type="http://schemas.openxmlformats.org/officeDocument/2006/relationships/image" Target="../media/image35.svg"/><Relationship Id="rId50" Type="http://schemas.openxmlformats.org/officeDocument/2006/relationships/image" Target="../media/image51.svg"/><Relationship Id="rId55" Type="http://schemas.openxmlformats.org/officeDocument/2006/relationships/image" Target="../media/image56.png"/><Relationship Id="rId76" Type="http://schemas.openxmlformats.org/officeDocument/2006/relationships/image" Target="../media/image77.svg"/><Relationship Id="rId97" Type="http://schemas.openxmlformats.org/officeDocument/2006/relationships/image" Target="../media/image98.png"/><Relationship Id="rId104" Type="http://schemas.openxmlformats.org/officeDocument/2006/relationships/image" Target="../media/image105.svg"/><Relationship Id="rId120" Type="http://schemas.openxmlformats.org/officeDocument/2006/relationships/image" Target="../media/image121.svg"/><Relationship Id="rId125" Type="http://schemas.openxmlformats.org/officeDocument/2006/relationships/image" Target="../media/image126.png"/><Relationship Id="rId141" Type="http://schemas.openxmlformats.org/officeDocument/2006/relationships/image" Target="../media/image142.png"/><Relationship Id="rId146" Type="http://schemas.openxmlformats.org/officeDocument/2006/relationships/image" Target="../media/image147.svg"/><Relationship Id="rId167" Type="http://schemas.openxmlformats.org/officeDocument/2006/relationships/image" Target="../media/image168.png"/><Relationship Id="rId188" Type="http://schemas.openxmlformats.org/officeDocument/2006/relationships/image" Target="../media/image189.png"/><Relationship Id="rId7" Type="http://schemas.openxmlformats.org/officeDocument/2006/relationships/image" Target="../media/image8.png"/><Relationship Id="rId71" Type="http://schemas.openxmlformats.org/officeDocument/2006/relationships/image" Target="../media/image72.png"/><Relationship Id="rId92" Type="http://schemas.openxmlformats.org/officeDocument/2006/relationships/image" Target="../media/image93.svg"/><Relationship Id="rId162" Type="http://schemas.openxmlformats.org/officeDocument/2006/relationships/image" Target="../media/image163.svg"/><Relationship Id="rId183" Type="http://schemas.openxmlformats.org/officeDocument/2006/relationships/image" Target="../media/image184.png"/><Relationship Id="rId2" Type="http://schemas.openxmlformats.org/officeDocument/2006/relationships/image" Target="../media/image3.png"/><Relationship Id="rId29" Type="http://schemas.openxmlformats.org/officeDocument/2006/relationships/image" Target="../media/image30.png"/><Relationship Id="rId24" Type="http://schemas.openxmlformats.org/officeDocument/2006/relationships/image" Target="../media/image25.svg"/><Relationship Id="rId40" Type="http://schemas.openxmlformats.org/officeDocument/2006/relationships/image" Target="../media/image41.svg"/><Relationship Id="rId45" Type="http://schemas.openxmlformats.org/officeDocument/2006/relationships/image" Target="../media/image46.png"/><Relationship Id="rId66" Type="http://schemas.openxmlformats.org/officeDocument/2006/relationships/image" Target="../media/image67.svg"/><Relationship Id="rId87" Type="http://schemas.openxmlformats.org/officeDocument/2006/relationships/image" Target="../media/image88.png"/><Relationship Id="rId110" Type="http://schemas.openxmlformats.org/officeDocument/2006/relationships/image" Target="../media/image111.svg"/><Relationship Id="rId115" Type="http://schemas.openxmlformats.org/officeDocument/2006/relationships/image" Target="../media/image116.png"/><Relationship Id="rId131" Type="http://schemas.openxmlformats.org/officeDocument/2006/relationships/image" Target="../media/image132.png"/><Relationship Id="rId136" Type="http://schemas.openxmlformats.org/officeDocument/2006/relationships/image" Target="../media/image137.svg"/><Relationship Id="rId157" Type="http://schemas.openxmlformats.org/officeDocument/2006/relationships/image" Target="../media/image158.png"/><Relationship Id="rId178" Type="http://schemas.openxmlformats.org/officeDocument/2006/relationships/image" Target="../media/image179.svg"/><Relationship Id="rId61" Type="http://schemas.openxmlformats.org/officeDocument/2006/relationships/image" Target="../media/image62.png"/><Relationship Id="rId82" Type="http://schemas.openxmlformats.org/officeDocument/2006/relationships/image" Target="../media/image83.svg"/><Relationship Id="rId152" Type="http://schemas.openxmlformats.org/officeDocument/2006/relationships/image" Target="../media/image153.svg"/><Relationship Id="rId173" Type="http://schemas.openxmlformats.org/officeDocument/2006/relationships/image" Target="../media/image174.png"/><Relationship Id="rId194" Type="http://schemas.openxmlformats.org/officeDocument/2006/relationships/image" Target="../media/image195.svg"/><Relationship Id="rId19" Type="http://schemas.openxmlformats.org/officeDocument/2006/relationships/image" Target="../media/image20.png"/><Relationship Id="rId14" Type="http://schemas.openxmlformats.org/officeDocument/2006/relationships/image" Target="../media/image15.svg"/><Relationship Id="rId30" Type="http://schemas.openxmlformats.org/officeDocument/2006/relationships/image" Target="../media/image31.svg"/><Relationship Id="rId35" Type="http://schemas.openxmlformats.org/officeDocument/2006/relationships/image" Target="../media/image36.png"/><Relationship Id="rId56" Type="http://schemas.openxmlformats.org/officeDocument/2006/relationships/image" Target="../media/image57.svg"/><Relationship Id="rId77" Type="http://schemas.openxmlformats.org/officeDocument/2006/relationships/image" Target="../media/image78.png"/><Relationship Id="rId100" Type="http://schemas.openxmlformats.org/officeDocument/2006/relationships/image" Target="../media/image101.svg"/><Relationship Id="rId105" Type="http://schemas.openxmlformats.org/officeDocument/2006/relationships/image" Target="../media/image106.png"/><Relationship Id="rId126" Type="http://schemas.openxmlformats.org/officeDocument/2006/relationships/image" Target="../media/image127.svg"/><Relationship Id="rId147" Type="http://schemas.openxmlformats.org/officeDocument/2006/relationships/image" Target="../media/image148.png"/><Relationship Id="rId168" Type="http://schemas.openxmlformats.org/officeDocument/2006/relationships/image" Target="../media/image169.svg"/><Relationship Id="rId8" Type="http://schemas.openxmlformats.org/officeDocument/2006/relationships/image" Target="../media/image9.svg"/><Relationship Id="rId51" Type="http://schemas.openxmlformats.org/officeDocument/2006/relationships/image" Target="../media/image52.png"/><Relationship Id="rId72" Type="http://schemas.openxmlformats.org/officeDocument/2006/relationships/image" Target="../media/image73.svg"/><Relationship Id="rId93" Type="http://schemas.openxmlformats.org/officeDocument/2006/relationships/image" Target="../media/image94.png"/><Relationship Id="rId98" Type="http://schemas.openxmlformats.org/officeDocument/2006/relationships/image" Target="../media/image99.svg"/><Relationship Id="rId121" Type="http://schemas.openxmlformats.org/officeDocument/2006/relationships/image" Target="../media/image122.png"/><Relationship Id="rId142" Type="http://schemas.openxmlformats.org/officeDocument/2006/relationships/image" Target="../media/image143.svg"/><Relationship Id="rId163" Type="http://schemas.openxmlformats.org/officeDocument/2006/relationships/image" Target="../media/image164.png"/><Relationship Id="rId184" Type="http://schemas.openxmlformats.org/officeDocument/2006/relationships/image" Target="../media/image185.svg"/><Relationship Id="rId189" Type="http://schemas.openxmlformats.org/officeDocument/2006/relationships/image" Target="../media/image190.svg"/><Relationship Id="rId3" Type="http://schemas.openxmlformats.org/officeDocument/2006/relationships/image" Target="../media/image4.png"/><Relationship Id="rId25" Type="http://schemas.openxmlformats.org/officeDocument/2006/relationships/image" Target="../media/image26.png"/><Relationship Id="rId46" Type="http://schemas.openxmlformats.org/officeDocument/2006/relationships/image" Target="../media/image47.svg"/><Relationship Id="rId67" Type="http://schemas.openxmlformats.org/officeDocument/2006/relationships/image" Target="../media/image68.png"/><Relationship Id="rId116" Type="http://schemas.openxmlformats.org/officeDocument/2006/relationships/image" Target="../media/image117.svg"/><Relationship Id="rId137" Type="http://schemas.openxmlformats.org/officeDocument/2006/relationships/image" Target="../media/image138.png"/><Relationship Id="rId158" Type="http://schemas.openxmlformats.org/officeDocument/2006/relationships/image" Target="../media/image159.svg"/><Relationship Id="rId20" Type="http://schemas.openxmlformats.org/officeDocument/2006/relationships/image" Target="../media/image21.svg"/><Relationship Id="rId41" Type="http://schemas.openxmlformats.org/officeDocument/2006/relationships/image" Target="../media/image42.png"/><Relationship Id="rId62" Type="http://schemas.openxmlformats.org/officeDocument/2006/relationships/image" Target="../media/image63.svg"/><Relationship Id="rId83" Type="http://schemas.openxmlformats.org/officeDocument/2006/relationships/image" Target="../media/image84.png"/><Relationship Id="rId88" Type="http://schemas.openxmlformats.org/officeDocument/2006/relationships/image" Target="../media/image89.svg"/><Relationship Id="rId111" Type="http://schemas.openxmlformats.org/officeDocument/2006/relationships/image" Target="../media/image112.png"/><Relationship Id="rId132" Type="http://schemas.openxmlformats.org/officeDocument/2006/relationships/image" Target="../media/image133.svg"/><Relationship Id="rId153" Type="http://schemas.openxmlformats.org/officeDocument/2006/relationships/image" Target="../media/image154.png"/><Relationship Id="rId174" Type="http://schemas.openxmlformats.org/officeDocument/2006/relationships/image" Target="../media/image175.svg"/><Relationship Id="rId179" Type="http://schemas.openxmlformats.org/officeDocument/2006/relationships/image" Target="../media/image180.png"/><Relationship Id="rId190" Type="http://schemas.openxmlformats.org/officeDocument/2006/relationships/image" Target="../media/image191.svg"/><Relationship Id="rId15" Type="http://schemas.openxmlformats.org/officeDocument/2006/relationships/image" Target="../media/image16.png"/><Relationship Id="rId36" Type="http://schemas.openxmlformats.org/officeDocument/2006/relationships/image" Target="../media/image37.svg"/><Relationship Id="rId57" Type="http://schemas.openxmlformats.org/officeDocument/2006/relationships/image" Target="../media/image58.png"/><Relationship Id="rId106" Type="http://schemas.openxmlformats.org/officeDocument/2006/relationships/image" Target="../media/image107.svg"/><Relationship Id="rId127" Type="http://schemas.openxmlformats.org/officeDocument/2006/relationships/image" Target="../media/image128.png"/><Relationship Id="rId10" Type="http://schemas.openxmlformats.org/officeDocument/2006/relationships/image" Target="../media/image11.svg"/><Relationship Id="rId31" Type="http://schemas.openxmlformats.org/officeDocument/2006/relationships/image" Target="../media/image32.png"/><Relationship Id="rId52" Type="http://schemas.openxmlformats.org/officeDocument/2006/relationships/image" Target="../media/image53.svg"/><Relationship Id="rId73" Type="http://schemas.openxmlformats.org/officeDocument/2006/relationships/image" Target="../media/image74.png"/><Relationship Id="rId78" Type="http://schemas.openxmlformats.org/officeDocument/2006/relationships/image" Target="../media/image79.svg"/><Relationship Id="rId94" Type="http://schemas.openxmlformats.org/officeDocument/2006/relationships/image" Target="../media/image95.svg"/><Relationship Id="rId99" Type="http://schemas.openxmlformats.org/officeDocument/2006/relationships/image" Target="../media/image100.png"/><Relationship Id="rId101" Type="http://schemas.openxmlformats.org/officeDocument/2006/relationships/image" Target="../media/image102.png"/><Relationship Id="rId122" Type="http://schemas.openxmlformats.org/officeDocument/2006/relationships/image" Target="../media/image123.svg"/><Relationship Id="rId143" Type="http://schemas.openxmlformats.org/officeDocument/2006/relationships/image" Target="../media/image144.png"/><Relationship Id="rId148" Type="http://schemas.openxmlformats.org/officeDocument/2006/relationships/image" Target="../media/image149.svg"/><Relationship Id="rId164" Type="http://schemas.openxmlformats.org/officeDocument/2006/relationships/image" Target="../media/image165.svg"/><Relationship Id="rId169" Type="http://schemas.openxmlformats.org/officeDocument/2006/relationships/image" Target="../media/image170.png"/><Relationship Id="rId185" Type="http://schemas.openxmlformats.org/officeDocument/2006/relationships/image" Target="../media/image186.pn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80" Type="http://schemas.openxmlformats.org/officeDocument/2006/relationships/image" Target="../media/image181.svg"/><Relationship Id="rId26" Type="http://schemas.openxmlformats.org/officeDocument/2006/relationships/image" Target="../media/image27.svg"/><Relationship Id="rId47" Type="http://schemas.openxmlformats.org/officeDocument/2006/relationships/image" Target="../media/image48.png"/><Relationship Id="rId68" Type="http://schemas.openxmlformats.org/officeDocument/2006/relationships/image" Target="../media/image69.svg"/><Relationship Id="rId89" Type="http://schemas.openxmlformats.org/officeDocument/2006/relationships/image" Target="../media/image90.png"/><Relationship Id="rId112" Type="http://schemas.openxmlformats.org/officeDocument/2006/relationships/image" Target="../media/image113.svg"/><Relationship Id="rId133" Type="http://schemas.openxmlformats.org/officeDocument/2006/relationships/image" Target="../media/image134.png"/><Relationship Id="rId154" Type="http://schemas.openxmlformats.org/officeDocument/2006/relationships/image" Target="../media/image155.svg"/><Relationship Id="rId175" Type="http://schemas.openxmlformats.org/officeDocument/2006/relationships/image" Target="../media/image176.png"/><Relationship Id="rId16" Type="http://schemas.openxmlformats.org/officeDocument/2006/relationships/image" Target="../media/image17.svg"/><Relationship Id="rId37" Type="http://schemas.openxmlformats.org/officeDocument/2006/relationships/image" Target="../media/image38.png"/><Relationship Id="rId58" Type="http://schemas.openxmlformats.org/officeDocument/2006/relationships/image" Target="../media/image59.svg"/><Relationship Id="rId79" Type="http://schemas.openxmlformats.org/officeDocument/2006/relationships/image" Target="../media/image80.png"/><Relationship Id="rId102" Type="http://schemas.openxmlformats.org/officeDocument/2006/relationships/image" Target="../media/image103.svg"/><Relationship Id="rId123" Type="http://schemas.openxmlformats.org/officeDocument/2006/relationships/image" Target="../media/image124.png"/><Relationship Id="rId144" Type="http://schemas.openxmlformats.org/officeDocument/2006/relationships/image" Target="../media/image145.svg"/><Relationship Id="rId90" Type="http://schemas.openxmlformats.org/officeDocument/2006/relationships/image" Target="../media/image91.svg"/><Relationship Id="rId165" Type="http://schemas.openxmlformats.org/officeDocument/2006/relationships/image" Target="../media/image166.png"/><Relationship Id="rId186" Type="http://schemas.openxmlformats.org/officeDocument/2006/relationships/image" Target="../media/image187.svg"/><Relationship Id="rId27" Type="http://schemas.openxmlformats.org/officeDocument/2006/relationships/image" Target="../media/image28.png"/><Relationship Id="rId48" Type="http://schemas.openxmlformats.org/officeDocument/2006/relationships/image" Target="../media/image49.svg"/><Relationship Id="rId69" Type="http://schemas.openxmlformats.org/officeDocument/2006/relationships/image" Target="../media/image70.png"/><Relationship Id="rId113" Type="http://schemas.openxmlformats.org/officeDocument/2006/relationships/image" Target="../media/image114.png"/><Relationship Id="rId134" Type="http://schemas.openxmlformats.org/officeDocument/2006/relationships/image" Target="../media/image135.svg"/><Relationship Id="rId80" Type="http://schemas.openxmlformats.org/officeDocument/2006/relationships/image" Target="../media/image81.svg"/><Relationship Id="rId155" Type="http://schemas.openxmlformats.org/officeDocument/2006/relationships/image" Target="../media/image156.png"/><Relationship Id="rId176" Type="http://schemas.openxmlformats.org/officeDocument/2006/relationships/image" Target="../media/image177.svg"/><Relationship Id="rId17" Type="http://schemas.openxmlformats.org/officeDocument/2006/relationships/image" Target="../media/image18.png"/><Relationship Id="rId38" Type="http://schemas.openxmlformats.org/officeDocument/2006/relationships/image" Target="../media/image39.svg"/><Relationship Id="rId59" Type="http://schemas.openxmlformats.org/officeDocument/2006/relationships/image" Target="../media/image60.png"/><Relationship Id="rId103" Type="http://schemas.openxmlformats.org/officeDocument/2006/relationships/image" Target="../media/image104.png"/><Relationship Id="rId124" Type="http://schemas.openxmlformats.org/officeDocument/2006/relationships/image" Target="../media/image125.svg"/><Relationship Id="rId70" Type="http://schemas.openxmlformats.org/officeDocument/2006/relationships/image" Target="../media/image71.svg"/><Relationship Id="rId91" Type="http://schemas.openxmlformats.org/officeDocument/2006/relationships/image" Target="../media/image92.png"/><Relationship Id="rId145" Type="http://schemas.openxmlformats.org/officeDocument/2006/relationships/image" Target="../media/image146.png"/><Relationship Id="rId166" Type="http://schemas.openxmlformats.org/officeDocument/2006/relationships/image" Target="../media/image167.svg"/><Relationship Id="rId187" Type="http://schemas.openxmlformats.org/officeDocument/2006/relationships/image" Target="../media/image188.svg"/><Relationship Id="rId1" Type="http://schemas.openxmlformats.org/officeDocument/2006/relationships/slideLayout" Target="../slideLayouts/slideLayout5.xml"/><Relationship Id="rId28" Type="http://schemas.openxmlformats.org/officeDocument/2006/relationships/image" Target="../media/image29.svg"/><Relationship Id="rId49" Type="http://schemas.openxmlformats.org/officeDocument/2006/relationships/image" Target="../media/image50.png"/><Relationship Id="rId114" Type="http://schemas.openxmlformats.org/officeDocument/2006/relationships/image" Target="../media/image115.svg"/><Relationship Id="rId60" Type="http://schemas.openxmlformats.org/officeDocument/2006/relationships/image" Target="../media/image61.svg"/><Relationship Id="rId81" Type="http://schemas.openxmlformats.org/officeDocument/2006/relationships/image" Target="../media/image82.png"/><Relationship Id="rId135" Type="http://schemas.openxmlformats.org/officeDocument/2006/relationships/image" Target="../media/image136.png"/><Relationship Id="rId156" Type="http://schemas.openxmlformats.org/officeDocument/2006/relationships/image" Target="../media/image157.svg"/><Relationship Id="rId177" Type="http://schemas.openxmlformats.org/officeDocument/2006/relationships/image" Target="../media/image178.png"/><Relationship Id="rId18" Type="http://schemas.openxmlformats.org/officeDocument/2006/relationships/image" Target="../media/image19.svg"/><Relationship Id="rId39" Type="http://schemas.openxmlformats.org/officeDocument/2006/relationships/image" Target="../media/image40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1.svg"/><Relationship Id="rId18" Type="http://schemas.openxmlformats.org/officeDocument/2006/relationships/image" Target="../media/image172.png"/><Relationship Id="rId26" Type="http://schemas.openxmlformats.org/officeDocument/2006/relationships/image" Target="../media/image112.png"/><Relationship Id="rId39" Type="http://schemas.openxmlformats.org/officeDocument/2006/relationships/image" Target="../media/image213.svg"/><Relationship Id="rId21" Type="http://schemas.openxmlformats.org/officeDocument/2006/relationships/image" Target="../media/image177.svg"/><Relationship Id="rId34" Type="http://schemas.openxmlformats.org/officeDocument/2006/relationships/image" Target="../media/image208.png"/><Relationship Id="rId42" Type="http://schemas.openxmlformats.org/officeDocument/2006/relationships/image" Target="../media/image216.png"/><Relationship Id="rId47" Type="http://schemas.openxmlformats.org/officeDocument/2006/relationships/image" Target="../media/image221.svg"/><Relationship Id="rId7" Type="http://schemas.openxmlformats.org/officeDocument/2006/relationships/image" Target="../media/image201.svg"/><Relationship Id="rId2" Type="http://schemas.openxmlformats.org/officeDocument/2006/relationships/image" Target="../media/image196.png"/><Relationship Id="rId16" Type="http://schemas.openxmlformats.org/officeDocument/2006/relationships/image" Target="../media/image100.png"/><Relationship Id="rId29" Type="http://schemas.openxmlformats.org/officeDocument/2006/relationships/image" Target="../media/image99.svg"/><Relationship Id="rId11" Type="http://schemas.openxmlformats.org/officeDocument/2006/relationships/image" Target="../media/image205.svg"/><Relationship Id="rId24" Type="http://schemas.openxmlformats.org/officeDocument/2006/relationships/image" Target="../media/image108.png"/><Relationship Id="rId32" Type="http://schemas.openxmlformats.org/officeDocument/2006/relationships/image" Target="../media/image206.png"/><Relationship Id="rId37" Type="http://schemas.openxmlformats.org/officeDocument/2006/relationships/image" Target="../media/image211.svg"/><Relationship Id="rId40" Type="http://schemas.openxmlformats.org/officeDocument/2006/relationships/image" Target="../media/image214.png"/><Relationship Id="rId45" Type="http://schemas.openxmlformats.org/officeDocument/2006/relationships/image" Target="../media/image219.svg"/><Relationship Id="rId5" Type="http://schemas.openxmlformats.org/officeDocument/2006/relationships/image" Target="../media/image199.svg"/><Relationship Id="rId15" Type="http://schemas.openxmlformats.org/officeDocument/2006/relationships/image" Target="../media/image165.svg"/><Relationship Id="rId23" Type="http://schemas.openxmlformats.org/officeDocument/2006/relationships/image" Target="../media/image163.svg"/><Relationship Id="rId28" Type="http://schemas.openxmlformats.org/officeDocument/2006/relationships/image" Target="../media/image98.png"/><Relationship Id="rId36" Type="http://schemas.openxmlformats.org/officeDocument/2006/relationships/image" Target="../media/image210.png"/><Relationship Id="rId49" Type="http://schemas.openxmlformats.org/officeDocument/2006/relationships/image" Target="../media/image223.svg"/><Relationship Id="rId10" Type="http://schemas.openxmlformats.org/officeDocument/2006/relationships/image" Target="../media/image204.png"/><Relationship Id="rId19" Type="http://schemas.openxmlformats.org/officeDocument/2006/relationships/image" Target="../media/image173.svg"/><Relationship Id="rId31" Type="http://schemas.openxmlformats.org/officeDocument/2006/relationships/image" Target="../media/image175.svg"/><Relationship Id="rId44" Type="http://schemas.openxmlformats.org/officeDocument/2006/relationships/image" Target="../media/image218.png"/><Relationship Id="rId4" Type="http://schemas.openxmlformats.org/officeDocument/2006/relationships/image" Target="../media/image198.png"/><Relationship Id="rId9" Type="http://schemas.openxmlformats.org/officeDocument/2006/relationships/image" Target="../media/image203.svg"/><Relationship Id="rId14" Type="http://schemas.openxmlformats.org/officeDocument/2006/relationships/image" Target="../media/image164.png"/><Relationship Id="rId22" Type="http://schemas.openxmlformats.org/officeDocument/2006/relationships/image" Target="../media/image162.png"/><Relationship Id="rId27" Type="http://schemas.openxmlformats.org/officeDocument/2006/relationships/image" Target="../media/image113.svg"/><Relationship Id="rId30" Type="http://schemas.openxmlformats.org/officeDocument/2006/relationships/image" Target="../media/image174.png"/><Relationship Id="rId35" Type="http://schemas.openxmlformats.org/officeDocument/2006/relationships/image" Target="../media/image209.svg"/><Relationship Id="rId43" Type="http://schemas.openxmlformats.org/officeDocument/2006/relationships/image" Target="../media/image217.svg"/><Relationship Id="rId48" Type="http://schemas.openxmlformats.org/officeDocument/2006/relationships/image" Target="../media/image222.png"/><Relationship Id="rId8" Type="http://schemas.openxmlformats.org/officeDocument/2006/relationships/image" Target="../media/image202.png"/><Relationship Id="rId3" Type="http://schemas.openxmlformats.org/officeDocument/2006/relationships/image" Target="../media/image197.svg"/><Relationship Id="rId12" Type="http://schemas.openxmlformats.org/officeDocument/2006/relationships/image" Target="../media/image160.png"/><Relationship Id="rId17" Type="http://schemas.openxmlformats.org/officeDocument/2006/relationships/image" Target="../media/image101.svg"/><Relationship Id="rId25" Type="http://schemas.openxmlformats.org/officeDocument/2006/relationships/image" Target="../media/image109.svg"/><Relationship Id="rId33" Type="http://schemas.openxmlformats.org/officeDocument/2006/relationships/image" Target="../media/image207.svg"/><Relationship Id="rId38" Type="http://schemas.openxmlformats.org/officeDocument/2006/relationships/image" Target="../media/image212.png"/><Relationship Id="rId46" Type="http://schemas.openxmlformats.org/officeDocument/2006/relationships/image" Target="../media/image220.png"/><Relationship Id="rId20" Type="http://schemas.openxmlformats.org/officeDocument/2006/relationships/image" Target="../media/image176.png"/><Relationship Id="rId41" Type="http://schemas.openxmlformats.org/officeDocument/2006/relationships/image" Target="../media/image215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25.svg"/><Relationship Id="rId21" Type="http://schemas.openxmlformats.org/officeDocument/2006/relationships/image" Target="../media/image29.svg"/><Relationship Id="rId42" Type="http://schemas.openxmlformats.org/officeDocument/2006/relationships/image" Target="../media/image50.png"/><Relationship Id="rId63" Type="http://schemas.openxmlformats.org/officeDocument/2006/relationships/image" Target="../media/image71.svg"/><Relationship Id="rId84" Type="http://schemas.openxmlformats.org/officeDocument/2006/relationships/image" Target="../media/image92.png"/><Relationship Id="rId16" Type="http://schemas.openxmlformats.org/officeDocument/2006/relationships/image" Target="../media/image24.png"/><Relationship Id="rId107" Type="http://schemas.openxmlformats.org/officeDocument/2006/relationships/image" Target="../media/image115.svg"/><Relationship Id="rId11" Type="http://schemas.openxmlformats.org/officeDocument/2006/relationships/image" Target="../media/image19.svg"/><Relationship Id="rId32" Type="http://schemas.openxmlformats.org/officeDocument/2006/relationships/image" Target="../media/image40.png"/><Relationship Id="rId37" Type="http://schemas.openxmlformats.org/officeDocument/2006/relationships/image" Target="../media/image45.svg"/><Relationship Id="rId53" Type="http://schemas.openxmlformats.org/officeDocument/2006/relationships/image" Target="../media/image61.svg"/><Relationship Id="rId58" Type="http://schemas.openxmlformats.org/officeDocument/2006/relationships/image" Target="../media/image66.png"/><Relationship Id="rId74" Type="http://schemas.openxmlformats.org/officeDocument/2006/relationships/image" Target="../media/image82.png"/><Relationship Id="rId79" Type="http://schemas.openxmlformats.org/officeDocument/2006/relationships/image" Target="../media/image87.svg"/><Relationship Id="rId102" Type="http://schemas.openxmlformats.org/officeDocument/2006/relationships/image" Target="../media/image110.png"/><Relationship Id="rId123" Type="http://schemas.openxmlformats.org/officeDocument/2006/relationships/image" Target="../media/image131.svg"/><Relationship Id="rId128" Type="http://schemas.openxmlformats.org/officeDocument/2006/relationships/image" Target="../media/image136.png"/><Relationship Id="rId5" Type="http://schemas.openxmlformats.org/officeDocument/2006/relationships/image" Target="../media/image13.svg"/><Relationship Id="rId90" Type="http://schemas.openxmlformats.org/officeDocument/2006/relationships/image" Target="../media/image98.png"/><Relationship Id="rId95" Type="http://schemas.openxmlformats.org/officeDocument/2006/relationships/image" Target="../media/image103.svg"/><Relationship Id="rId22" Type="http://schemas.openxmlformats.org/officeDocument/2006/relationships/image" Target="../media/image30.png"/><Relationship Id="rId27" Type="http://schemas.openxmlformats.org/officeDocument/2006/relationships/image" Target="../media/image35.svg"/><Relationship Id="rId43" Type="http://schemas.openxmlformats.org/officeDocument/2006/relationships/image" Target="../media/image51.svg"/><Relationship Id="rId48" Type="http://schemas.openxmlformats.org/officeDocument/2006/relationships/image" Target="../media/image56.png"/><Relationship Id="rId64" Type="http://schemas.openxmlformats.org/officeDocument/2006/relationships/image" Target="../media/image72.png"/><Relationship Id="rId69" Type="http://schemas.openxmlformats.org/officeDocument/2006/relationships/image" Target="../media/image77.svg"/><Relationship Id="rId113" Type="http://schemas.openxmlformats.org/officeDocument/2006/relationships/image" Target="../media/image121.svg"/><Relationship Id="rId118" Type="http://schemas.openxmlformats.org/officeDocument/2006/relationships/image" Target="../media/image126.png"/><Relationship Id="rId134" Type="http://schemas.openxmlformats.org/officeDocument/2006/relationships/image" Target="../media/image142.png"/><Relationship Id="rId80" Type="http://schemas.openxmlformats.org/officeDocument/2006/relationships/image" Target="../media/image88.png"/><Relationship Id="rId85" Type="http://schemas.openxmlformats.org/officeDocument/2006/relationships/image" Target="../media/image93.svg"/><Relationship Id="rId12" Type="http://schemas.openxmlformats.org/officeDocument/2006/relationships/image" Target="../media/image20.png"/><Relationship Id="rId17" Type="http://schemas.openxmlformats.org/officeDocument/2006/relationships/image" Target="../media/image25.svg"/><Relationship Id="rId33" Type="http://schemas.openxmlformats.org/officeDocument/2006/relationships/image" Target="../media/image41.svg"/><Relationship Id="rId38" Type="http://schemas.openxmlformats.org/officeDocument/2006/relationships/image" Target="../media/image46.png"/><Relationship Id="rId59" Type="http://schemas.openxmlformats.org/officeDocument/2006/relationships/image" Target="../media/image67.svg"/><Relationship Id="rId103" Type="http://schemas.openxmlformats.org/officeDocument/2006/relationships/image" Target="../media/image111.svg"/><Relationship Id="rId108" Type="http://schemas.openxmlformats.org/officeDocument/2006/relationships/image" Target="../media/image116.png"/><Relationship Id="rId124" Type="http://schemas.openxmlformats.org/officeDocument/2006/relationships/image" Target="../media/image132.png"/><Relationship Id="rId129" Type="http://schemas.openxmlformats.org/officeDocument/2006/relationships/image" Target="../media/image137.svg"/><Relationship Id="rId54" Type="http://schemas.openxmlformats.org/officeDocument/2006/relationships/image" Target="../media/image62.png"/><Relationship Id="rId70" Type="http://schemas.openxmlformats.org/officeDocument/2006/relationships/image" Target="../media/image78.png"/><Relationship Id="rId75" Type="http://schemas.openxmlformats.org/officeDocument/2006/relationships/image" Target="../media/image83.svg"/><Relationship Id="rId91" Type="http://schemas.openxmlformats.org/officeDocument/2006/relationships/image" Target="../media/image99.svg"/><Relationship Id="rId96" Type="http://schemas.openxmlformats.org/officeDocument/2006/relationships/image" Target="../media/image10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23" Type="http://schemas.openxmlformats.org/officeDocument/2006/relationships/image" Target="../media/image31.svg"/><Relationship Id="rId28" Type="http://schemas.openxmlformats.org/officeDocument/2006/relationships/image" Target="../media/image36.png"/><Relationship Id="rId49" Type="http://schemas.openxmlformats.org/officeDocument/2006/relationships/image" Target="../media/image57.svg"/><Relationship Id="rId114" Type="http://schemas.openxmlformats.org/officeDocument/2006/relationships/image" Target="../media/image122.png"/><Relationship Id="rId119" Type="http://schemas.openxmlformats.org/officeDocument/2006/relationships/image" Target="../media/image127.svg"/><Relationship Id="rId44" Type="http://schemas.openxmlformats.org/officeDocument/2006/relationships/image" Target="../media/image52.png"/><Relationship Id="rId60" Type="http://schemas.openxmlformats.org/officeDocument/2006/relationships/image" Target="../media/image68.png"/><Relationship Id="rId65" Type="http://schemas.openxmlformats.org/officeDocument/2006/relationships/image" Target="../media/image73.svg"/><Relationship Id="rId81" Type="http://schemas.openxmlformats.org/officeDocument/2006/relationships/image" Target="../media/image89.svg"/><Relationship Id="rId86" Type="http://schemas.openxmlformats.org/officeDocument/2006/relationships/image" Target="../media/image94.png"/><Relationship Id="rId130" Type="http://schemas.openxmlformats.org/officeDocument/2006/relationships/image" Target="../media/image138.png"/><Relationship Id="rId135" Type="http://schemas.openxmlformats.org/officeDocument/2006/relationships/image" Target="../media/image143.svg"/><Relationship Id="rId13" Type="http://schemas.openxmlformats.org/officeDocument/2006/relationships/image" Target="../media/image21.svg"/><Relationship Id="rId18" Type="http://schemas.openxmlformats.org/officeDocument/2006/relationships/image" Target="../media/image26.png"/><Relationship Id="rId39" Type="http://schemas.openxmlformats.org/officeDocument/2006/relationships/image" Target="../media/image47.svg"/><Relationship Id="rId109" Type="http://schemas.openxmlformats.org/officeDocument/2006/relationships/image" Target="../media/image117.svg"/><Relationship Id="rId34" Type="http://schemas.openxmlformats.org/officeDocument/2006/relationships/image" Target="../media/image42.png"/><Relationship Id="rId50" Type="http://schemas.openxmlformats.org/officeDocument/2006/relationships/image" Target="../media/image58.png"/><Relationship Id="rId55" Type="http://schemas.openxmlformats.org/officeDocument/2006/relationships/image" Target="../media/image63.svg"/><Relationship Id="rId76" Type="http://schemas.openxmlformats.org/officeDocument/2006/relationships/image" Target="../media/image84.png"/><Relationship Id="rId97" Type="http://schemas.openxmlformats.org/officeDocument/2006/relationships/image" Target="../media/image105.svg"/><Relationship Id="rId104" Type="http://schemas.openxmlformats.org/officeDocument/2006/relationships/image" Target="../media/image112.png"/><Relationship Id="rId120" Type="http://schemas.openxmlformats.org/officeDocument/2006/relationships/image" Target="../media/image128.png"/><Relationship Id="rId125" Type="http://schemas.openxmlformats.org/officeDocument/2006/relationships/image" Target="../media/image133.svg"/><Relationship Id="rId7" Type="http://schemas.openxmlformats.org/officeDocument/2006/relationships/image" Target="../media/image15.svg"/><Relationship Id="rId71" Type="http://schemas.openxmlformats.org/officeDocument/2006/relationships/image" Target="../media/image79.svg"/><Relationship Id="rId92" Type="http://schemas.openxmlformats.org/officeDocument/2006/relationships/image" Target="../media/image100.png"/><Relationship Id="rId2" Type="http://schemas.openxmlformats.org/officeDocument/2006/relationships/image" Target="../media/image10.png"/><Relationship Id="rId29" Type="http://schemas.openxmlformats.org/officeDocument/2006/relationships/image" Target="../media/image37.svg"/><Relationship Id="rId24" Type="http://schemas.openxmlformats.org/officeDocument/2006/relationships/image" Target="../media/image32.png"/><Relationship Id="rId40" Type="http://schemas.openxmlformats.org/officeDocument/2006/relationships/image" Target="../media/image48.png"/><Relationship Id="rId45" Type="http://schemas.openxmlformats.org/officeDocument/2006/relationships/image" Target="../media/image53.svg"/><Relationship Id="rId66" Type="http://schemas.openxmlformats.org/officeDocument/2006/relationships/image" Target="../media/image74.png"/><Relationship Id="rId87" Type="http://schemas.openxmlformats.org/officeDocument/2006/relationships/image" Target="../media/image95.svg"/><Relationship Id="rId110" Type="http://schemas.openxmlformats.org/officeDocument/2006/relationships/image" Target="../media/image118.png"/><Relationship Id="rId115" Type="http://schemas.openxmlformats.org/officeDocument/2006/relationships/image" Target="../media/image123.svg"/><Relationship Id="rId131" Type="http://schemas.openxmlformats.org/officeDocument/2006/relationships/image" Target="../media/image139.svg"/><Relationship Id="rId136" Type="http://schemas.openxmlformats.org/officeDocument/2006/relationships/image" Target="../media/image144.png"/><Relationship Id="rId61" Type="http://schemas.openxmlformats.org/officeDocument/2006/relationships/image" Target="../media/image69.svg"/><Relationship Id="rId82" Type="http://schemas.openxmlformats.org/officeDocument/2006/relationships/image" Target="../media/image90.png"/><Relationship Id="rId19" Type="http://schemas.openxmlformats.org/officeDocument/2006/relationships/image" Target="../media/image27.svg"/><Relationship Id="rId14" Type="http://schemas.openxmlformats.org/officeDocument/2006/relationships/image" Target="../media/image22.png"/><Relationship Id="rId30" Type="http://schemas.openxmlformats.org/officeDocument/2006/relationships/image" Target="../media/image38.png"/><Relationship Id="rId35" Type="http://schemas.openxmlformats.org/officeDocument/2006/relationships/image" Target="../media/image43.svg"/><Relationship Id="rId56" Type="http://schemas.openxmlformats.org/officeDocument/2006/relationships/image" Target="../media/image64.png"/><Relationship Id="rId77" Type="http://schemas.openxmlformats.org/officeDocument/2006/relationships/image" Target="../media/image85.svg"/><Relationship Id="rId100" Type="http://schemas.openxmlformats.org/officeDocument/2006/relationships/image" Target="../media/image108.png"/><Relationship Id="rId105" Type="http://schemas.openxmlformats.org/officeDocument/2006/relationships/image" Target="../media/image113.svg"/><Relationship Id="rId126" Type="http://schemas.openxmlformats.org/officeDocument/2006/relationships/image" Target="../media/image134.png"/><Relationship Id="rId8" Type="http://schemas.openxmlformats.org/officeDocument/2006/relationships/image" Target="../media/image16.png"/><Relationship Id="rId51" Type="http://schemas.openxmlformats.org/officeDocument/2006/relationships/image" Target="../media/image59.svg"/><Relationship Id="rId72" Type="http://schemas.openxmlformats.org/officeDocument/2006/relationships/image" Target="../media/image80.png"/><Relationship Id="rId93" Type="http://schemas.openxmlformats.org/officeDocument/2006/relationships/image" Target="../media/image101.svg"/><Relationship Id="rId98" Type="http://schemas.openxmlformats.org/officeDocument/2006/relationships/image" Target="../media/image106.png"/><Relationship Id="rId121" Type="http://schemas.openxmlformats.org/officeDocument/2006/relationships/image" Target="../media/image129.svg"/><Relationship Id="rId3" Type="http://schemas.openxmlformats.org/officeDocument/2006/relationships/image" Target="../media/image11.svg"/><Relationship Id="rId25" Type="http://schemas.openxmlformats.org/officeDocument/2006/relationships/image" Target="../media/image33.svg"/><Relationship Id="rId46" Type="http://schemas.openxmlformats.org/officeDocument/2006/relationships/image" Target="../media/image54.png"/><Relationship Id="rId67" Type="http://schemas.openxmlformats.org/officeDocument/2006/relationships/image" Target="../media/image75.svg"/><Relationship Id="rId116" Type="http://schemas.openxmlformats.org/officeDocument/2006/relationships/image" Target="../media/image124.png"/><Relationship Id="rId137" Type="http://schemas.openxmlformats.org/officeDocument/2006/relationships/image" Target="../media/image145.svg"/><Relationship Id="rId20" Type="http://schemas.openxmlformats.org/officeDocument/2006/relationships/image" Target="../media/image28.png"/><Relationship Id="rId41" Type="http://schemas.openxmlformats.org/officeDocument/2006/relationships/image" Target="../media/image49.svg"/><Relationship Id="rId62" Type="http://schemas.openxmlformats.org/officeDocument/2006/relationships/image" Target="../media/image70.png"/><Relationship Id="rId83" Type="http://schemas.openxmlformats.org/officeDocument/2006/relationships/image" Target="../media/image91.svg"/><Relationship Id="rId88" Type="http://schemas.openxmlformats.org/officeDocument/2006/relationships/image" Target="../media/image96.png"/><Relationship Id="rId111" Type="http://schemas.openxmlformats.org/officeDocument/2006/relationships/image" Target="../media/image119.svg"/><Relationship Id="rId132" Type="http://schemas.openxmlformats.org/officeDocument/2006/relationships/image" Target="../media/image140.png"/><Relationship Id="rId15" Type="http://schemas.openxmlformats.org/officeDocument/2006/relationships/image" Target="../media/image23.svg"/><Relationship Id="rId36" Type="http://schemas.openxmlformats.org/officeDocument/2006/relationships/image" Target="../media/image44.png"/><Relationship Id="rId57" Type="http://schemas.openxmlformats.org/officeDocument/2006/relationships/image" Target="../media/image65.svg"/><Relationship Id="rId106" Type="http://schemas.openxmlformats.org/officeDocument/2006/relationships/image" Target="../media/image114.png"/><Relationship Id="rId127" Type="http://schemas.openxmlformats.org/officeDocument/2006/relationships/image" Target="../media/image135.svg"/><Relationship Id="rId10" Type="http://schemas.openxmlformats.org/officeDocument/2006/relationships/image" Target="../media/image18.png"/><Relationship Id="rId31" Type="http://schemas.openxmlformats.org/officeDocument/2006/relationships/image" Target="../media/image39.svg"/><Relationship Id="rId52" Type="http://schemas.openxmlformats.org/officeDocument/2006/relationships/image" Target="../media/image60.png"/><Relationship Id="rId73" Type="http://schemas.openxmlformats.org/officeDocument/2006/relationships/image" Target="../media/image81.svg"/><Relationship Id="rId78" Type="http://schemas.openxmlformats.org/officeDocument/2006/relationships/image" Target="../media/image86.png"/><Relationship Id="rId94" Type="http://schemas.openxmlformats.org/officeDocument/2006/relationships/image" Target="../media/image102.png"/><Relationship Id="rId99" Type="http://schemas.openxmlformats.org/officeDocument/2006/relationships/image" Target="../media/image107.svg"/><Relationship Id="rId101" Type="http://schemas.openxmlformats.org/officeDocument/2006/relationships/image" Target="../media/image109.svg"/><Relationship Id="rId122" Type="http://schemas.openxmlformats.org/officeDocument/2006/relationships/image" Target="../media/image130.png"/><Relationship Id="rId4" Type="http://schemas.openxmlformats.org/officeDocument/2006/relationships/image" Target="../media/image12.png"/><Relationship Id="rId9" Type="http://schemas.openxmlformats.org/officeDocument/2006/relationships/image" Target="../media/image17.svg"/><Relationship Id="rId26" Type="http://schemas.openxmlformats.org/officeDocument/2006/relationships/image" Target="../media/image34.png"/><Relationship Id="rId47" Type="http://schemas.openxmlformats.org/officeDocument/2006/relationships/image" Target="../media/image55.svg"/><Relationship Id="rId68" Type="http://schemas.openxmlformats.org/officeDocument/2006/relationships/image" Target="../media/image76.png"/><Relationship Id="rId89" Type="http://schemas.openxmlformats.org/officeDocument/2006/relationships/image" Target="../media/image97.svg"/><Relationship Id="rId112" Type="http://schemas.openxmlformats.org/officeDocument/2006/relationships/image" Target="../media/image120.png"/><Relationship Id="rId133" Type="http://schemas.openxmlformats.org/officeDocument/2006/relationships/image" Target="../media/image14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jpe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SIOT_2007_126_vypocty.xls" TargetMode="External"/><Relationship Id="rId7" Type="http://schemas.openxmlformats.org/officeDocument/2006/relationships/image" Target="../media/image231.svg"/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0.png"/><Relationship Id="rId5" Type="http://schemas.openxmlformats.org/officeDocument/2006/relationships/image" Target="../media/image229.svg"/><Relationship Id="rId4" Type="http://schemas.openxmlformats.org/officeDocument/2006/relationships/image" Target="../media/image2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png"/><Relationship Id="rId13" Type="http://schemas.openxmlformats.org/officeDocument/2006/relationships/image" Target="../media/image241.jpeg"/><Relationship Id="rId18" Type="http://schemas.openxmlformats.org/officeDocument/2006/relationships/image" Target="../media/image246.png"/><Relationship Id="rId3" Type="http://schemas.openxmlformats.org/officeDocument/2006/relationships/image" Target="../media/image233.jpeg"/><Relationship Id="rId7" Type="http://schemas.openxmlformats.org/officeDocument/2006/relationships/image" Target="../media/image167.svg"/><Relationship Id="rId12" Type="http://schemas.openxmlformats.org/officeDocument/2006/relationships/image" Target="../media/image240.jpeg"/><Relationship Id="rId17" Type="http://schemas.openxmlformats.org/officeDocument/2006/relationships/image" Target="../media/image245.png"/><Relationship Id="rId2" Type="http://schemas.openxmlformats.org/officeDocument/2006/relationships/image" Target="../media/image232.png"/><Relationship Id="rId16" Type="http://schemas.openxmlformats.org/officeDocument/2006/relationships/image" Target="../media/image24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6.png"/><Relationship Id="rId11" Type="http://schemas.openxmlformats.org/officeDocument/2006/relationships/image" Target="../media/image239.svg"/><Relationship Id="rId5" Type="http://schemas.openxmlformats.org/officeDocument/2006/relationships/image" Target="../media/image235.png"/><Relationship Id="rId15" Type="http://schemas.openxmlformats.org/officeDocument/2006/relationships/image" Target="../media/image243.png"/><Relationship Id="rId10" Type="http://schemas.openxmlformats.org/officeDocument/2006/relationships/image" Target="../media/image238.png"/><Relationship Id="rId4" Type="http://schemas.openxmlformats.org/officeDocument/2006/relationships/image" Target="../media/image234.jpeg"/><Relationship Id="rId9" Type="http://schemas.openxmlformats.org/officeDocument/2006/relationships/image" Target="../media/image237.svg"/><Relationship Id="rId14" Type="http://schemas.openxmlformats.org/officeDocument/2006/relationships/image" Target="../media/image2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020490"/>
            <a:ext cx="8208912" cy="110251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2000" u="none" dirty="0">
                <a:latin typeface="+mn-lt"/>
              </a:rPr>
              <a:t>Přínosy cestovního ruchu, </a:t>
            </a:r>
            <a:br>
              <a:rPr lang="cs-CZ" sz="2000" u="none" dirty="0">
                <a:latin typeface="+mn-lt"/>
              </a:rPr>
            </a:br>
            <a:r>
              <a:rPr lang="cs-CZ" sz="2000" u="none" dirty="0">
                <a:latin typeface="+mn-lt"/>
              </a:rPr>
              <a:t>pozitivní dopady vyplývající z realizace destinačního managementu</a:t>
            </a:r>
            <a:br>
              <a:rPr lang="cs-CZ" sz="1800" i="1" u="none" dirty="0"/>
            </a:br>
            <a:br>
              <a:rPr lang="cs-CZ" sz="1600" i="1" u="none" dirty="0"/>
            </a:br>
            <a:br>
              <a:rPr lang="cs-CZ" sz="1600" i="1" u="none" dirty="0"/>
            </a:br>
            <a:br>
              <a:rPr lang="cs-CZ" sz="2800" u="none" dirty="0"/>
            </a:br>
            <a:r>
              <a:rPr lang="cs-CZ" sz="1100" b="0" u="none" dirty="0"/>
              <a:t>Ondřej Špaček</a:t>
            </a:r>
            <a:endParaRPr lang="en-GB" sz="1600" b="0" i="1" u="none" dirty="0">
              <a:latin typeface="+mn-lt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539552" y="4659982"/>
            <a:ext cx="3168000" cy="108000"/>
          </a:xfrm>
        </p:spPr>
        <p:txBody>
          <a:bodyPr/>
          <a:lstStyle/>
          <a:p>
            <a:r>
              <a:rPr lang="cs-CZ" sz="1000" b="1" dirty="0"/>
              <a:t>únor 2024</a:t>
            </a:r>
            <a:endParaRPr lang="en-GB" sz="1000" b="1" dirty="0"/>
          </a:p>
        </p:txBody>
      </p:sp>
    </p:spTree>
    <p:extLst>
      <p:ext uri="{BB962C8B-B14F-4D97-AF65-F5344CB8AC3E}">
        <p14:creationId xmlns:p14="http://schemas.microsoft.com/office/powerpoint/2010/main" val="187027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EEC4B451-B9C6-A636-184D-9ED141AC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055" y="127538"/>
            <a:ext cx="6804000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Přínosy cestovního ruchu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809F52C9-B843-A80C-E94F-F26C74BAC32F}"/>
              </a:ext>
            </a:extLst>
          </p:cNvPr>
          <p:cNvGrpSpPr/>
          <p:nvPr/>
        </p:nvGrpSpPr>
        <p:grpSpPr>
          <a:xfrm>
            <a:off x="323528" y="623537"/>
            <a:ext cx="8496944" cy="4321946"/>
            <a:chOff x="971600" y="623537"/>
            <a:chExt cx="7245356" cy="4321946"/>
          </a:xfrm>
        </p:grpSpPr>
        <p:sp>
          <p:nvSpPr>
            <p:cNvPr id="2" name="Obdélník 1">
              <a:extLst>
                <a:ext uri="{FF2B5EF4-FFF2-40B4-BE49-F238E27FC236}">
                  <a16:creationId xmlns:a16="http://schemas.microsoft.com/office/drawing/2014/main" id="{CEED7086-B71B-9F70-8344-6154F46AA816}"/>
                </a:ext>
              </a:extLst>
            </p:cNvPr>
            <p:cNvSpPr/>
            <p:nvPr/>
          </p:nvSpPr>
          <p:spPr>
            <a:xfrm>
              <a:off x="971601" y="623537"/>
              <a:ext cx="7244684" cy="340107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Rozvinutý cestovní ruch v území / obci a jejím okolí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má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pozitivní dopady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na všeobecný rozvoj území i na ekonomiku státu, krajů </a:t>
              </a:r>
              <a:b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</a:b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a obcí a jejich rozpočtů. Tyto důsledky se dále multiplikují prostřednictvím vlivu turismu na návazná odvětví.</a:t>
              </a:r>
            </a:p>
          </p:txBody>
        </p:sp>
        <p:sp>
          <p:nvSpPr>
            <p:cNvPr id="95" name="Obdélník 94">
              <a:extLst>
                <a:ext uri="{FF2B5EF4-FFF2-40B4-BE49-F238E27FC236}">
                  <a16:creationId xmlns:a16="http://schemas.microsoft.com/office/drawing/2014/main" id="{571A7559-E235-3977-798F-ECFA2005AD86}"/>
                </a:ext>
              </a:extLst>
            </p:cNvPr>
            <p:cNvSpPr/>
            <p:nvPr/>
          </p:nvSpPr>
          <p:spPr>
            <a:xfrm>
              <a:off x="971601" y="2682346"/>
              <a:ext cx="7244684" cy="340200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Stejně tak má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dlouhodobě fungující cestovní ruch v území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pozitivní vliv na ekonomické podmínky a kvalitu života místních obyvatel a tím pádem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může pozitivně ovlivňovat vývoj počtu obyvatel obcí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.</a:t>
              </a:r>
            </a:p>
          </p:txBody>
        </p:sp>
        <p:grpSp>
          <p:nvGrpSpPr>
            <p:cNvPr id="426" name="Skupina 425">
              <a:extLst>
                <a:ext uri="{FF2B5EF4-FFF2-40B4-BE49-F238E27FC236}">
                  <a16:creationId xmlns:a16="http://schemas.microsoft.com/office/drawing/2014/main" id="{2760B53B-83E0-88F8-AF5C-501FCBE1304F}"/>
                </a:ext>
              </a:extLst>
            </p:cNvPr>
            <p:cNvGrpSpPr/>
            <p:nvPr/>
          </p:nvGrpSpPr>
          <p:grpSpPr>
            <a:xfrm>
              <a:off x="971600" y="993307"/>
              <a:ext cx="7244686" cy="1578443"/>
              <a:chOff x="438670" y="1324409"/>
              <a:chExt cx="9087172" cy="2104591"/>
            </a:xfrm>
          </p:grpSpPr>
          <p:grpSp>
            <p:nvGrpSpPr>
              <p:cNvPr id="93" name="Skupina 92">
                <a:extLst>
                  <a:ext uri="{FF2B5EF4-FFF2-40B4-BE49-F238E27FC236}">
                    <a16:creationId xmlns:a16="http://schemas.microsoft.com/office/drawing/2014/main" id="{C47A8688-D254-06EC-C73C-0E861EF3711F}"/>
                  </a:ext>
                </a:extLst>
              </p:cNvPr>
              <p:cNvGrpSpPr/>
              <p:nvPr/>
            </p:nvGrpSpPr>
            <p:grpSpPr>
              <a:xfrm>
                <a:off x="438670" y="1324409"/>
                <a:ext cx="9087172" cy="2104591"/>
                <a:chOff x="367120" y="2661445"/>
                <a:chExt cx="9087172" cy="3492000"/>
              </a:xfrm>
            </p:grpSpPr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89D8BBA6-C9E6-2A75-C498-9F9B6C6599DC}"/>
                    </a:ext>
                  </a:extLst>
                </p:cNvPr>
                <p:cNvSpPr txBox="1"/>
                <p:nvPr/>
              </p:nvSpPr>
              <p:spPr>
                <a:xfrm>
                  <a:off x="2211106" y="2661445"/>
                  <a:ext cx="1728000" cy="3492000"/>
                </a:xfrm>
                <a:prstGeom prst="rect">
                  <a:avLst/>
                </a:prstGeom>
                <a:noFill/>
                <a:ln w="19050">
                  <a:solidFill>
                    <a:schemeClr val="bg2"/>
                  </a:solidFill>
                </a:ln>
              </p:spPr>
              <p:txBody>
                <a:bodyPr wrap="square" lIns="40958" tIns="40958" rIns="40958" bIns="40958" rtlCol="0" anchor="t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1050" b="1" dirty="0">
                      <a:cs typeface="Segoe UI" panose="020B0502040204020203" pitchFamily="34" charset="0"/>
                    </a:rPr>
                    <a:t>Pozitivní dopady </a:t>
                  </a:r>
                  <a:br>
                    <a:rPr lang="cs-CZ" sz="1050" b="1" dirty="0">
                      <a:cs typeface="Segoe UI" panose="020B0502040204020203" pitchFamily="34" charset="0"/>
                    </a:rPr>
                  </a:br>
                  <a:r>
                    <a:rPr lang="cs-CZ" sz="1050" b="1" dirty="0">
                      <a:cs typeface="Segoe UI" panose="020B0502040204020203" pitchFamily="34" charset="0"/>
                    </a:rPr>
                    <a:t>do ekonomiky území</a:t>
                  </a: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675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825" dirty="0">
                      <a:cs typeface="Segoe UI" panose="020B0502040204020203" pitchFamily="34" charset="0"/>
                    </a:rPr>
                    <a:t>Multiplikace </a:t>
                  </a:r>
                  <a:r>
                    <a:rPr lang="cs-CZ" sz="825" dirty="0" err="1">
                      <a:cs typeface="Segoe UI" panose="020B0502040204020203" pitchFamily="34" charset="0"/>
                    </a:rPr>
                    <a:t>ek</a:t>
                  </a:r>
                  <a:r>
                    <a:rPr lang="cs-CZ" sz="825" dirty="0">
                      <a:cs typeface="Segoe UI" panose="020B0502040204020203" pitchFamily="34" charset="0"/>
                    </a:rPr>
                    <a:t>. přínosů v návazných odvětvích</a:t>
                  </a:r>
                  <a:endParaRPr lang="cs-CZ" sz="1050" b="1" dirty="0"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E1747BEC-F3FA-BB40-EEEC-F7F978352D91}"/>
                    </a:ext>
                  </a:extLst>
                </p:cNvPr>
                <p:cNvSpPr txBox="1"/>
                <p:nvPr/>
              </p:nvSpPr>
              <p:spPr>
                <a:xfrm>
                  <a:off x="367120" y="2661445"/>
                  <a:ext cx="1728000" cy="3492000"/>
                </a:xfrm>
                <a:prstGeom prst="rect">
                  <a:avLst/>
                </a:prstGeom>
                <a:noFill/>
                <a:ln w="19050">
                  <a:solidFill>
                    <a:schemeClr val="bg2"/>
                  </a:solidFill>
                </a:ln>
              </p:spPr>
              <p:txBody>
                <a:bodyPr wrap="square" lIns="40958" tIns="40958" rIns="40958" bIns="40958" rtlCol="0" anchor="t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90000"/>
                    </a:lnSpc>
                  </a:pPr>
                  <a:r>
                    <a:rPr lang="cs-CZ" sz="1050" b="1" dirty="0">
                      <a:cs typeface="Segoe UI" panose="020B0502040204020203" pitchFamily="34" charset="0"/>
                    </a:rPr>
                    <a:t>Pozitivní dopad do rozpočtů veř. sektoru</a:t>
                  </a:r>
                </a:p>
                <a:p>
                  <a:pPr algn="ctr">
                    <a:lnSpc>
                      <a:spcPct val="90000"/>
                    </a:lnSpc>
                  </a:pPr>
                  <a:endParaRPr lang="cs-CZ" sz="1400" b="1" dirty="0">
                    <a:cs typeface="Segoe UI" panose="020B0502040204020203" pitchFamily="34" charset="0"/>
                  </a:endParaRPr>
                </a:p>
                <a:p>
                  <a:pPr algn="ctr">
                    <a:spcAft>
                      <a:spcPts val="225"/>
                    </a:spcAft>
                  </a:pPr>
                  <a:endParaRPr lang="cs-CZ" sz="1350" b="1" dirty="0">
                    <a:cs typeface="Segoe UI" panose="020B0502040204020203" pitchFamily="34" charset="0"/>
                  </a:endParaRPr>
                </a:p>
                <a:p>
                  <a:pPr algn="ctr">
                    <a:spcAft>
                      <a:spcPts val="225"/>
                    </a:spcAft>
                  </a:pPr>
                  <a:br>
                    <a:rPr lang="cs-CZ" sz="375" b="1" dirty="0">
                      <a:cs typeface="Segoe UI" panose="020B0502040204020203" pitchFamily="34" charset="0"/>
                    </a:rPr>
                  </a:br>
                  <a:endParaRPr lang="cs-CZ" sz="375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825" dirty="0">
                      <a:cs typeface="Segoe UI" panose="020B0502040204020203" pitchFamily="34" charset="0"/>
                    </a:rPr>
                    <a:t>Poplatek z pobytu, vstupného, příjmy z parkování, pronájem venkovních ploch, reklamních ploch… a daně</a:t>
                  </a:r>
                </a:p>
              </p:txBody>
            </p:sp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69DD7AB1-6626-A12B-CF61-D37258D8E356}"/>
                    </a:ext>
                  </a:extLst>
                </p:cNvPr>
                <p:cNvSpPr txBox="1"/>
                <p:nvPr/>
              </p:nvSpPr>
              <p:spPr>
                <a:xfrm>
                  <a:off x="4048006" y="2661445"/>
                  <a:ext cx="1728000" cy="3492000"/>
                </a:xfrm>
                <a:prstGeom prst="rect">
                  <a:avLst/>
                </a:prstGeom>
                <a:noFill/>
                <a:ln w="19050">
                  <a:solidFill>
                    <a:schemeClr val="bg2"/>
                  </a:solidFill>
                </a:ln>
              </p:spPr>
              <p:txBody>
                <a:bodyPr wrap="square" lIns="40958" tIns="40958" rIns="40958" bIns="40958" rtlCol="0" anchor="t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1050" b="1" dirty="0">
                      <a:cs typeface="Segoe UI" panose="020B0502040204020203" pitchFamily="34" charset="0"/>
                    </a:rPr>
                    <a:t>Investice do veřejného prostoru</a:t>
                  </a:r>
                </a:p>
                <a:p>
                  <a:pPr algn="ctr"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825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endParaRPr lang="cs-CZ" sz="825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br>
                    <a:rPr lang="cs-CZ" sz="825" dirty="0">
                      <a:cs typeface="Segoe UI" panose="020B0502040204020203" pitchFamily="34" charset="0"/>
                    </a:rPr>
                  </a:br>
                  <a:r>
                    <a:rPr lang="cs-CZ" sz="825" dirty="0">
                      <a:cs typeface="Segoe UI" panose="020B0502040204020203" pitchFamily="34" charset="0"/>
                    </a:rPr>
                    <a:t>Investice do cestovního ruchu často vedou ke zlepšení infrastruktury, která je využívána i místními obyvateli .</a:t>
                  </a:r>
                  <a:endParaRPr lang="cs-CZ" sz="825" b="1" dirty="0">
                    <a:cs typeface="Segoe UI" panose="020B0502040204020203" pitchFamily="34" charset="0"/>
                  </a:endParaRPr>
                </a:p>
                <a:p>
                  <a:pPr algn="ctr"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73D45D90-C3D4-9DB4-02AC-4F46149879E5}"/>
                    </a:ext>
                  </a:extLst>
                </p:cNvPr>
                <p:cNvSpPr txBox="1"/>
                <p:nvPr/>
              </p:nvSpPr>
              <p:spPr>
                <a:xfrm>
                  <a:off x="5884906" y="2661445"/>
                  <a:ext cx="1728000" cy="3492000"/>
                </a:xfrm>
                <a:prstGeom prst="rect">
                  <a:avLst/>
                </a:prstGeom>
                <a:noFill/>
                <a:ln w="19050">
                  <a:solidFill>
                    <a:schemeClr val="bg2"/>
                  </a:solidFill>
                </a:ln>
              </p:spPr>
              <p:txBody>
                <a:bodyPr wrap="square" lIns="40958" tIns="40958" rIns="40958" bIns="40958" rtlCol="0" anchor="t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1050" b="1" dirty="0">
                      <a:cs typeface="Segoe UI" panose="020B0502040204020203" pitchFamily="34" charset="0"/>
                    </a:rPr>
                    <a:t>Zvýšení známosti a prestiže území</a:t>
                  </a:r>
                </a:p>
                <a:p>
                  <a:pPr algn="ctr">
                    <a:spcAft>
                      <a:spcPts val="225"/>
                    </a:spcAft>
                  </a:pPr>
                  <a:endParaRPr lang="cs-CZ" sz="1500" b="1" dirty="0">
                    <a:cs typeface="Segoe UI" panose="020B0502040204020203" pitchFamily="34" charset="0"/>
                  </a:endParaRPr>
                </a:p>
                <a:p>
                  <a:pPr algn="ctr">
                    <a:spcAft>
                      <a:spcPts val="225"/>
                    </a:spcAft>
                  </a:pPr>
                  <a:endParaRPr lang="cs-CZ" sz="150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825" dirty="0">
                      <a:cs typeface="Segoe UI" panose="020B0502040204020203" pitchFamily="34" charset="0"/>
                    </a:rPr>
                    <a:t>Rozvinutý cestovní ruch vede k větší známosti území, což má pozitivní dopad i na ekonomiku obce, schopnost získávat investice, občany…</a:t>
                  </a:r>
                  <a:endParaRPr lang="cs-CZ" sz="1050" b="1" dirty="0"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1FD62D75-58A1-4ED1-E3C6-F6AE79BE3300}"/>
                    </a:ext>
                  </a:extLst>
                </p:cNvPr>
                <p:cNvSpPr txBox="1"/>
                <p:nvPr/>
              </p:nvSpPr>
              <p:spPr>
                <a:xfrm>
                  <a:off x="7726292" y="2661445"/>
                  <a:ext cx="1728000" cy="3492000"/>
                </a:xfrm>
                <a:prstGeom prst="rect">
                  <a:avLst/>
                </a:prstGeom>
                <a:noFill/>
                <a:ln w="19050">
                  <a:solidFill>
                    <a:schemeClr val="bg2"/>
                  </a:solidFill>
                </a:ln>
              </p:spPr>
              <p:txBody>
                <a:bodyPr wrap="square" lIns="40958" tIns="40958" rIns="40958" bIns="40958" rtlCol="0" anchor="t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1050" b="1" dirty="0">
                      <a:cs typeface="Segoe UI" panose="020B0502040204020203" pitchFamily="34" charset="0"/>
                    </a:rPr>
                    <a:t>Pozitivní dopad na vývoj počtu obyvatel obcí</a:t>
                  </a:r>
                </a:p>
                <a:p>
                  <a:pPr algn="ctr"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spcAft>
                      <a:spcPts val="225"/>
                    </a:spcAft>
                  </a:pPr>
                  <a:endParaRPr lang="cs-CZ" sz="1050" b="1" dirty="0">
                    <a:cs typeface="Segoe UI" panose="020B0502040204020203" pitchFamily="34" charset="0"/>
                  </a:endParaRPr>
                </a:p>
                <a:p>
                  <a:pPr algn="ctr">
                    <a:lnSpc>
                      <a:spcPct val="90000"/>
                    </a:lnSpc>
                    <a:spcAft>
                      <a:spcPts val="225"/>
                    </a:spcAft>
                  </a:pPr>
                  <a:r>
                    <a:rPr lang="cs-CZ" sz="825" dirty="0">
                      <a:cs typeface="Segoe UI" panose="020B0502040204020203" pitchFamily="34" charset="0"/>
                    </a:rPr>
                    <a:t>Uvedené přínosy cestovního ruchu mají pozitivní vliv na příchod nových obyvatel (nebo zabránění odlivu), což má opět dopady do rozpočtu.</a:t>
                  </a:r>
                  <a:endParaRPr lang="cs-CZ" sz="825" b="1" dirty="0">
                    <a:cs typeface="Segoe UI" panose="020B0502040204020203" pitchFamily="34" charset="0"/>
                  </a:endParaRPr>
                </a:p>
              </p:txBody>
            </p:sp>
            <p:sp>
              <p:nvSpPr>
                <p:cNvPr id="34" name="Rovnoramenný trojúhelník 33">
                  <a:extLst>
                    <a:ext uri="{FF2B5EF4-FFF2-40B4-BE49-F238E27FC236}">
                      <a16:creationId xmlns:a16="http://schemas.microsoft.com/office/drawing/2014/main" id="{F5383489-344E-87E5-4EB2-6D00389F483E}"/>
                    </a:ext>
                  </a:extLst>
                </p:cNvPr>
                <p:cNvSpPr/>
                <p:nvPr/>
              </p:nvSpPr>
              <p:spPr>
                <a:xfrm rot="5400000">
                  <a:off x="1177270" y="4356000"/>
                  <a:ext cx="1989879" cy="164657"/>
                </a:xfrm>
                <a:prstGeom prst="triangl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1050"/>
                </a:p>
              </p:txBody>
            </p:sp>
            <p:sp>
              <p:nvSpPr>
                <p:cNvPr id="35" name="Rovnoramenný trojúhelník 34">
                  <a:extLst>
                    <a:ext uri="{FF2B5EF4-FFF2-40B4-BE49-F238E27FC236}">
                      <a16:creationId xmlns:a16="http://schemas.microsoft.com/office/drawing/2014/main" id="{02413C9A-6AA5-FCAE-348D-35E353B33358}"/>
                    </a:ext>
                  </a:extLst>
                </p:cNvPr>
                <p:cNvSpPr/>
                <p:nvPr/>
              </p:nvSpPr>
              <p:spPr>
                <a:xfrm rot="5400000">
                  <a:off x="3024314" y="4356000"/>
                  <a:ext cx="1989879" cy="164657"/>
                </a:xfrm>
                <a:prstGeom prst="triangl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1050"/>
                </a:p>
              </p:txBody>
            </p:sp>
            <p:sp>
              <p:nvSpPr>
                <p:cNvPr id="36" name="Rovnoramenný trojúhelník 35">
                  <a:extLst>
                    <a:ext uri="{FF2B5EF4-FFF2-40B4-BE49-F238E27FC236}">
                      <a16:creationId xmlns:a16="http://schemas.microsoft.com/office/drawing/2014/main" id="{73E5969A-7C14-0851-C90A-898D327120AC}"/>
                    </a:ext>
                  </a:extLst>
                </p:cNvPr>
                <p:cNvSpPr/>
                <p:nvPr/>
              </p:nvSpPr>
              <p:spPr>
                <a:xfrm rot="5400000">
                  <a:off x="4862071" y="4356000"/>
                  <a:ext cx="1989879" cy="164657"/>
                </a:xfrm>
                <a:prstGeom prst="triangl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1050"/>
                </a:p>
              </p:txBody>
            </p:sp>
            <p:sp>
              <p:nvSpPr>
                <p:cNvPr id="37" name="Rovnoramenný trojúhelník 36">
                  <a:extLst>
                    <a:ext uri="{FF2B5EF4-FFF2-40B4-BE49-F238E27FC236}">
                      <a16:creationId xmlns:a16="http://schemas.microsoft.com/office/drawing/2014/main" id="{8EE29AAF-420D-8D17-5166-ADFB50A7F717}"/>
                    </a:ext>
                  </a:extLst>
                </p:cNvPr>
                <p:cNvSpPr/>
                <p:nvPr/>
              </p:nvSpPr>
              <p:spPr>
                <a:xfrm rot="5400000">
                  <a:off x="6695778" y="4356000"/>
                  <a:ext cx="1989879" cy="164657"/>
                </a:xfrm>
                <a:prstGeom prst="triangl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1050"/>
                </a:p>
              </p:txBody>
            </p:sp>
          </p:grpSp>
          <p:pic>
            <p:nvPicPr>
              <p:cNvPr id="20" name="Obrázek 19">
                <a:extLst>
                  <a:ext uri="{FF2B5EF4-FFF2-40B4-BE49-F238E27FC236}">
                    <a16:creationId xmlns:a16="http://schemas.microsoft.com/office/drawing/2014/main" id="{D9CC8E9E-3565-3E72-2FB5-D9F84A92AC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83599" y="1999414"/>
                <a:ext cx="294512" cy="292904"/>
              </a:xfrm>
              <a:prstGeom prst="rect">
                <a:avLst/>
              </a:prstGeom>
            </p:spPr>
          </p:pic>
          <p:grpSp>
            <p:nvGrpSpPr>
              <p:cNvPr id="120" name="Skupina 119">
                <a:extLst>
                  <a:ext uri="{FF2B5EF4-FFF2-40B4-BE49-F238E27FC236}">
                    <a16:creationId xmlns:a16="http://schemas.microsoft.com/office/drawing/2014/main" id="{0611FD7D-28C9-6A99-360B-C0DC66E1D1E9}"/>
                  </a:ext>
                </a:extLst>
              </p:cNvPr>
              <p:cNvGrpSpPr/>
              <p:nvPr/>
            </p:nvGrpSpPr>
            <p:grpSpPr>
              <a:xfrm>
                <a:off x="1569417" y="1969415"/>
                <a:ext cx="537564" cy="535527"/>
                <a:chOff x="-4506030" y="1211054"/>
                <a:chExt cx="723909" cy="637119"/>
              </a:xfrm>
            </p:grpSpPr>
            <p:sp>
              <p:nvSpPr>
                <p:cNvPr id="117" name="Volný tvar: obrazec 116">
                  <a:extLst>
                    <a:ext uri="{FF2B5EF4-FFF2-40B4-BE49-F238E27FC236}">
                      <a16:creationId xmlns:a16="http://schemas.microsoft.com/office/drawing/2014/main" id="{BC26FE1A-7294-61B8-4A01-FE24F6AF2757}"/>
                    </a:ext>
                  </a:extLst>
                </p:cNvPr>
                <p:cNvSpPr/>
                <p:nvPr/>
              </p:nvSpPr>
              <p:spPr>
                <a:xfrm>
                  <a:off x="-4172655" y="1639679"/>
                  <a:ext cx="57150" cy="57150"/>
                </a:xfrm>
                <a:custGeom>
                  <a:avLst/>
                  <a:gdLst>
                    <a:gd name="connsiteX0" fmla="*/ 57150 w 57150"/>
                    <a:gd name="connsiteY0" fmla="*/ 28575 h 57150"/>
                    <a:gd name="connsiteX1" fmla="*/ 28575 w 57150"/>
                    <a:gd name="connsiteY1" fmla="*/ 57150 h 57150"/>
                    <a:gd name="connsiteX2" fmla="*/ 0 w 57150"/>
                    <a:gd name="connsiteY2" fmla="*/ 28575 h 57150"/>
                    <a:gd name="connsiteX3" fmla="*/ 28575 w 57150"/>
                    <a:gd name="connsiteY3" fmla="*/ 0 h 57150"/>
                    <a:gd name="connsiteX4" fmla="*/ 57150 w 57150"/>
                    <a:gd name="connsiteY4" fmla="*/ 28575 h 57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7150" h="57150">
                      <a:moveTo>
                        <a:pt x="57150" y="28575"/>
                      </a:moveTo>
                      <a:cubicBezTo>
                        <a:pt x="57150" y="44357"/>
                        <a:pt x="44357" y="57150"/>
                        <a:pt x="28575" y="57150"/>
                      </a:cubicBezTo>
                      <a:cubicBezTo>
                        <a:pt x="12793" y="57150"/>
                        <a:pt x="0" y="44357"/>
                        <a:pt x="0" y="28575"/>
                      </a:cubicBezTo>
                      <a:cubicBezTo>
                        <a:pt x="0" y="12793"/>
                        <a:pt x="12793" y="0"/>
                        <a:pt x="28575" y="0"/>
                      </a:cubicBezTo>
                      <a:cubicBezTo>
                        <a:pt x="44357" y="0"/>
                        <a:pt x="57150" y="12793"/>
                        <a:pt x="57150" y="28575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cs-CZ" sz="1350"/>
                </a:p>
              </p:txBody>
            </p:sp>
            <p:sp>
              <p:nvSpPr>
                <p:cNvPr id="118" name="Volný tvar: obrazec 117">
                  <a:extLst>
                    <a:ext uri="{FF2B5EF4-FFF2-40B4-BE49-F238E27FC236}">
                      <a16:creationId xmlns:a16="http://schemas.microsoft.com/office/drawing/2014/main" id="{3324F98C-61CA-5721-87C3-211F0ADA4F9F}"/>
                    </a:ext>
                  </a:extLst>
                </p:cNvPr>
                <p:cNvSpPr/>
                <p:nvPr/>
              </p:nvSpPr>
              <p:spPr>
                <a:xfrm>
                  <a:off x="-4506020" y="1571948"/>
                  <a:ext cx="723899" cy="276225"/>
                </a:xfrm>
                <a:custGeom>
                  <a:avLst/>
                  <a:gdLst>
                    <a:gd name="connsiteX0" fmla="*/ 419100 w 723899"/>
                    <a:gd name="connsiteY0" fmla="*/ 76200 h 276225"/>
                    <a:gd name="connsiteX1" fmla="*/ 361950 w 723899"/>
                    <a:gd name="connsiteY1" fmla="*/ 133350 h 276225"/>
                    <a:gd name="connsiteX2" fmla="*/ 304800 w 723899"/>
                    <a:gd name="connsiteY2" fmla="*/ 76200 h 276225"/>
                    <a:gd name="connsiteX3" fmla="*/ 304800 w 723899"/>
                    <a:gd name="connsiteY3" fmla="*/ 0 h 276225"/>
                    <a:gd name="connsiteX4" fmla="*/ 0 w 723899"/>
                    <a:gd name="connsiteY4" fmla="*/ 0 h 276225"/>
                    <a:gd name="connsiteX5" fmla="*/ 0 w 723899"/>
                    <a:gd name="connsiteY5" fmla="*/ 276225 h 276225"/>
                    <a:gd name="connsiteX6" fmla="*/ 723900 w 723899"/>
                    <a:gd name="connsiteY6" fmla="*/ 276225 h 276225"/>
                    <a:gd name="connsiteX7" fmla="*/ 723900 w 723899"/>
                    <a:gd name="connsiteY7" fmla="*/ 0 h 276225"/>
                    <a:gd name="connsiteX8" fmla="*/ 419100 w 723899"/>
                    <a:gd name="connsiteY8" fmla="*/ 0 h 276225"/>
                    <a:gd name="connsiteX9" fmla="*/ 38100 w 723899"/>
                    <a:gd name="connsiteY9" fmla="*/ 238125 h 276225"/>
                    <a:gd name="connsiteX10" fmla="*/ 38100 w 723899"/>
                    <a:gd name="connsiteY10" fmla="*/ 163837 h 276225"/>
                    <a:gd name="connsiteX11" fmla="*/ 112385 w 723899"/>
                    <a:gd name="connsiteY11" fmla="*/ 238125 h 276225"/>
                    <a:gd name="connsiteX12" fmla="*/ 685800 w 723899"/>
                    <a:gd name="connsiteY12" fmla="*/ 163837 h 276225"/>
                    <a:gd name="connsiteX13" fmla="*/ 685800 w 723899"/>
                    <a:gd name="connsiteY13" fmla="*/ 238125 h 276225"/>
                    <a:gd name="connsiteX14" fmla="*/ 611516 w 723899"/>
                    <a:gd name="connsiteY14" fmla="*/ 238125 h 276225"/>
                    <a:gd name="connsiteX15" fmla="*/ 685800 w 723899"/>
                    <a:gd name="connsiteY15" fmla="*/ 163837 h 2762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723899" h="276225">
                      <a:moveTo>
                        <a:pt x="419100" y="76200"/>
                      </a:moveTo>
                      <a:cubicBezTo>
                        <a:pt x="419100" y="107763"/>
                        <a:pt x="393513" y="133350"/>
                        <a:pt x="361950" y="133350"/>
                      </a:cubicBezTo>
                      <a:cubicBezTo>
                        <a:pt x="330387" y="133350"/>
                        <a:pt x="304800" y="107763"/>
                        <a:pt x="304800" y="76200"/>
                      </a:cubicBezTo>
                      <a:lnTo>
                        <a:pt x="304800" y="0"/>
                      </a:lnTo>
                      <a:lnTo>
                        <a:pt x="0" y="0"/>
                      </a:lnTo>
                      <a:lnTo>
                        <a:pt x="0" y="276225"/>
                      </a:lnTo>
                      <a:lnTo>
                        <a:pt x="723900" y="276225"/>
                      </a:lnTo>
                      <a:lnTo>
                        <a:pt x="723900" y="0"/>
                      </a:lnTo>
                      <a:lnTo>
                        <a:pt x="419100" y="0"/>
                      </a:lnTo>
                      <a:close/>
                      <a:moveTo>
                        <a:pt x="38100" y="238125"/>
                      </a:moveTo>
                      <a:lnTo>
                        <a:pt x="38100" y="163837"/>
                      </a:lnTo>
                      <a:cubicBezTo>
                        <a:pt x="75474" y="171544"/>
                        <a:pt x="104679" y="200751"/>
                        <a:pt x="112385" y="238125"/>
                      </a:cubicBezTo>
                      <a:close/>
                      <a:moveTo>
                        <a:pt x="685800" y="163837"/>
                      </a:moveTo>
                      <a:lnTo>
                        <a:pt x="685800" y="238125"/>
                      </a:lnTo>
                      <a:lnTo>
                        <a:pt x="611516" y="238125"/>
                      </a:lnTo>
                      <a:cubicBezTo>
                        <a:pt x="619222" y="200750"/>
                        <a:pt x="648426" y="171544"/>
                        <a:pt x="685800" y="163837"/>
                      </a:cubicBezTo>
                      <a:close/>
                    </a:path>
                  </a:pathLst>
                </a:custGeom>
                <a:solidFill>
                  <a:srgbClr val="000000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cs-CZ" sz="1350"/>
                </a:p>
              </p:txBody>
            </p:sp>
            <p:sp>
              <p:nvSpPr>
                <p:cNvPr id="119" name="Volný tvar: obrazec 118">
                  <a:extLst>
                    <a:ext uri="{FF2B5EF4-FFF2-40B4-BE49-F238E27FC236}">
                      <a16:creationId xmlns:a16="http://schemas.microsoft.com/office/drawing/2014/main" id="{21F32990-156D-BD9B-EB0C-2BFD659586DA}"/>
                    </a:ext>
                  </a:extLst>
                </p:cNvPr>
                <p:cNvSpPr/>
                <p:nvPr/>
              </p:nvSpPr>
              <p:spPr>
                <a:xfrm>
                  <a:off x="-4506030" y="1211054"/>
                  <a:ext cx="723909" cy="352425"/>
                </a:xfrm>
                <a:custGeom>
                  <a:avLst/>
                  <a:gdLst>
                    <a:gd name="connsiteX0" fmla="*/ 723910 w 723909"/>
                    <a:gd name="connsiteY0" fmla="*/ 100501 h 352425"/>
                    <a:gd name="connsiteX1" fmla="*/ 723900 w 723909"/>
                    <a:gd name="connsiteY1" fmla="*/ 95250 h 352425"/>
                    <a:gd name="connsiteX2" fmla="*/ 704960 w 723909"/>
                    <a:gd name="connsiteY2" fmla="*/ 47899 h 352425"/>
                    <a:gd name="connsiteX3" fmla="*/ 634211 w 723909"/>
                    <a:gd name="connsiteY3" fmla="*/ 0 h 352425"/>
                    <a:gd name="connsiteX4" fmla="*/ 89690 w 723909"/>
                    <a:gd name="connsiteY4" fmla="*/ 0 h 352425"/>
                    <a:gd name="connsiteX5" fmla="*/ 18940 w 723909"/>
                    <a:gd name="connsiteY5" fmla="*/ 47899 h 352425"/>
                    <a:gd name="connsiteX6" fmla="*/ 10 w 723909"/>
                    <a:gd name="connsiteY6" fmla="*/ 95227 h 352425"/>
                    <a:gd name="connsiteX7" fmla="*/ 10 w 723909"/>
                    <a:gd name="connsiteY7" fmla="*/ 125318 h 352425"/>
                    <a:gd name="connsiteX8" fmla="*/ 48671 w 723909"/>
                    <a:gd name="connsiteY8" fmla="*/ 238859 h 352425"/>
                    <a:gd name="connsiteX9" fmla="*/ 0 w 723909"/>
                    <a:gd name="connsiteY9" fmla="*/ 352425 h 352425"/>
                    <a:gd name="connsiteX10" fmla="*/ 233205 w 723909"/>
                    <a:gd name="connsiteY10" fmla="*/ 352425 h 352425"/>
                    <a:gd name="connsiteX11" fmla="*/ 263682 w 723909"/>
                    <a:gd name="connsiteY11" fmla="*/ 338738 h 352425"/>
                    <a:gd name="connsiteX12" fmla="*/ 275363 w 723909"/>
                    <a:gd name="connsiteY12" fmla="*/ 343905 h 352425"/>
                    <a:gd name="connsiteX13" fmla="*/ 271445 w 723909"/>
                    <a:gd name="connsiteY13" fmla="*/ 346281 h 352425"/>
                    <a:gd name="connsiteX14" fmla="*/ 259642 w 723909"/>
                    <a:gd name="connsiteY14" fmla="*/ 352425 h 352425"/>
                    <a:gd name="connsiteX15" fmla="*/ 723900 w 723909"/>
                    <a:gd name="connsiteY15" fmla="*/ 352425 h 352425"/>
                    <a:gd name="connsiteX16" fmla="*/ 675229 w 723909"/>
                    <a:gd name="connsiteY16" fmla="*/ 238859 h 352425"/>
                    <a:gd name="connsiteX17" fmla="*/ 723910 w 723909"/>
                    <a:gd name="connsiteY17" fmla="*/ 125274 h 352425"/>
                    <a:gd name="connsiteX18" fmla="*/ 185640 w 723909"/>
                    <a:gd name="connsiteY18" fmla="*/ 338840 h 352425"/>
                    <a:gd name="connsiteX19" fmla="*/ 152584 w 723909"/>
                    <a:gd name="connsiteY19" fmla="*/ 345202 h 352425"/>
                    <a:gd name="connsiteX20" fmla="*/ 94378 w 723909"/>
                    <a:gd name="connsiteY20" fmla="*/ 335485 h 352425"/>
                    <a:gd name="connsiteX21" fmla="*/ 93919 w 723909"/>
                    <a:gd name="connsiteY21" fmla="*/ 330955 h 352425"/>
                    <a:gd name="connsiteX22" fmla="*/ 151542 w 723909"/>
                    <a:gd name="connsiteY22" fmla="*/ 334903 h 352425"/>
                    <a:gd name="connsiteX23" fmla="*/ 186693 w 723909"/>
                    <a:gd name="connsiteY23" fmla="*/ 328317 h 352425"/>
                    <a:gd name="connsiteX24" fmla="*/ 185640 w 723909"/>
                    <a:gd name="connsiteY24" fmla="*/ 338840 h 352425"/>
                    <a:gd name="connsiteX25" fmla="*/ 149979 w 723909"/>
                    <a:gd name="connsiteY25" fmla="*/ 319455 h 352425"/>
                    <a:gd name="connsiteX26" fmla="*/ 91771 w 723909"/>
                    <a:gd name="connsiteY26" fmla="*/ 309737 h 352425"/>
                    <a:gd name="connsiteX27" fmla="*/ 146853 w 723909"/>
                    <a:gd name="connsiteY27" fmla="*/ 288558 h 352425"/>
                    <a:gd name="connsiteX28" fmla="*/ 148781 w 723909"/>
                    <a:gd name="connsiteY28" fmla="*/ 288401 h 352425"/>
                    <a:gd name="connsiteX29" fmla="*/ 187216 w 723909"/>
                    <a:gd name="connsiteY29" fmla="*/ 307360 h 352425"/>
                    <a:gd name="connsiteX30" fmla="*/ 193098 w 723909"/>
                    <a:gd name="connsiteY30" fmla="*/ 309420 h 352425"/>
                    <a:gd name="connsiteX31" fmla="*/ 149979 w 723909"/>
                    <a:gd name="connsiteY31" fmla="*/ 319455 h 352425"/>
                    <a:gd name="connsiteX32" fmla="*/ 207846 w 723909"/>
                    <a:gd name="connsiteY32" fmla="*/ 253837 h 352425"/>
                    <a:gd name="connsiteX33" fmla="*/ 219316 w 723909"/>
                    <a:gd name="connsiteY33" fmla="*/ 274092 h 352425"/>
                    <a:gd name="connsiteX34" fmla="*/ 201460 w 723909"/>
                    <a:gd name="connsiteY34" fmla="*/ 268481 h 352425"/>
                    <a:gd name="connsiteX35" fmla="*/ 153345 w 723909"/>
                    <a:gd name="connsiteY35" fmla="*/ 234316 h 352425"/>
                    <a:gd name="connsiteX36" fmla="*/ 206247 w 723909"/>
                    <a:gd name="connsiteY36" fmla="*/ 237267 h 352425"/>
                    <a:gd name="connsiteX37" fmla="*/ 207845 w 723909"/>
                    <a:gd name="connsiteY37" fmla="*/ 253837 h 352425"/>
                    <a:gd name="connsiteX38" fmla="*/ 196119 w 723909"/>
                    <a:gd name="connsiteY38" fmla="*/ 283062 h 352425"/>
                    <a:gd name="connsiteX39" fmla="*/ 223001 w 723909"/>
                    <a:gd name="connsiteY39" fmla="*/ 290987 h 352425"/>
                    <a:gd name="connsiteX40" fmla="*/ 212000 w 723909"/>
                    <a:gd name="connsiteY40" fmla="*/ 298772 h 352425"/>
                    <a:gd name="connsiteX41" fmla="*/ 192557 w 723909"/>
                    <a:gd name="connsiteY41" fmla="*/ 292781 h 352425"/>
                    <a:gd name="connsiteX42" fmla="*/ 144441 w 723909"/>
                    <a:gd name="connsiteY42" fmla="*/ 258615 h 352425"/>
                    <a:gd name="connsiteX43" fmla="*/ 146008 w 723909"/>
                    <a:gd name="connsiteY43" fmla="*/ 254341 h 352425"/>
                    <a:gd name="connsiteX44" fmla="*/ 196119 w 723909"/>
                    <a:gd name="connsiteY44" fmla="*/ 283062 h 352425"/>
                    <a:gd name="connsiteX45" fmla="*/ 372970 w 723909"/>
                    <a:gd name="connsiteY45" fmla="*/ 239283 h 352425"/>
                    <a:gd name="connsiteX46" fmla="*/ 314381 w 723909"/>
                    <a:gd name="connsiteY46" fmla="*/ 232240 h 352425"/>
                    <a:gd name="connsiteX47" fmla="*/ 368434 w 723909"/>
                    <a:gd name="connsiteY47" fmla="*/ 208562 h 352425"/>
                    <a:gd name="connsiteX48" fmla="*/ 427025 w 723909"/>
                    <a:gd name="connsiteY48" fmla="*/ 215606 h 352425"/>
                    <a:gd name="connsiteX49" fmla="*/ 372970 w 723909"/>
                    <a:gd name="connsiteY49" fmla="*/ 239283 h 352425"/>
                    <a:gd name="connsiteX50" fmla="*/ 430140 w 723909"/>
                    <a:gd name="connsiteY50" fmla="*/ 236703 h 352425"/>
                    <a:gd name="connsiteX51" fmla="*/ 430805 w 723909"/>
                    <a:gd name="connsiteY51" fmla="*/ 241206 h 352425"/>
                    <a:gd name="connsiteX52" fmla="*/ 376753 w 723909"/>
                    <a:gd name="connsiteY52" fmla="*/ 264885 h 352425"/>
                    <a:gd name="connsiteX53" fmla="*/ 318162 w 723909"/>
                    <a:gd name="connsiteY53" fmla="*/ 257841 h 352425"/>
                    <a:gd name="connsiteX54" fmla="*/ 317497 w 723909"/>
                    <a:gd name="connsiteY54" fmla="*/ 253337 h 352425"/>
                    <a:gd name="connsiteX55" fmla="*/ 375240 w 723909"/>
                    <a:gd name="connsiteY55" fmla="*/ 254644 h 352425"/>
                    <a:gd name="connsiteX56" fmla="*/ 430139 w 723909"/>
                    <a:gd name="connsiteY56" fmla="*/ 236703 h 352425"/>
                    <a:gd name="connsiteX57" fmla="*/ 278550 w 723909"/>
                    <a:gd name="connsiteY57" fmla="*/ 231643 h 352425"/>
                    <a:gd name="connsiteX58" fmla="*/ 221358 w 723909"/>
                    <a:gd name="connsiteY58" fmla="*/ 246185 h 352425"/>
                    <a:gd name="connsiteX59" fmla="*/ 263247 w 723909"/>
                    <a:gd name="connsiteY59" fmla="*/ 204620 h 352425"/>
                    <a:gd name="connsiteX60" fmla="*/ 320439 w 723909"/>
                    <a:gd name="connsiteY60" fmla="*/ 190077 h 352425"/>
                    <a:gd name="connsiteX61" fmla="*/ 278548 w 723909"/>
                    <a:gd name="connsiteY61" fmla="*/ 231643 h 352425"/>
                    <a:gd name="connsiteX62" fmla="*/ 301038 w 723909"/>
                    <a:gd name="connsiteY62" fmla="*/ 248161 h 352425"/>
                    <a:gd name="connsiteX63" fmla="*/ 291302 w 723909"/>
                    <a:gd name="connsiteY63" fmla="*/ 254161 h 352425"/>
                    <a:gd name="connsiteX64" fmla="*/ 234110 w 723909"/>
                    <a:gd name="connsiteY64" fmla="*/ 268705 h 352425"/>
                    <a:gd name="connsiteX65" fmla="*/ 231866 w 723909"/>
                    <a:gd name="connsiteY65" fmla="*/ 264744 h 352425"/>
                    <a:gd name="connsiteX66" fmla="*/ 286201 w 723909"/>
                    <a:gd name="connsiteY66" fmla="*/ 245154 h 352425"/>
                    <a:gd name="connsiteX67" fmla="*/ 299397 w 723909"/>
                    <a:gd name="connsiteY67" fmla="*/ 237057 h 352425"/>
                    <a:gd name="connsiteX68" fmla="*/ 201500 w 723909"/>
                    <a:gd name="connsiteY68" fmla="*/ 338305 h 352425"/>
                    <a:gd name="connsiteX69" fmla="*/ 243390 w 723909"/>
                    <a:gd name="connsiteY69" fmla="*/ 296740 h 352425"/>
                    <a:gd name="connsiteX70" fmla="*/ 248371 w 723909"/>
                    <a:gd name="connsiteY70" fmla="*/ 294105 h 352425"/>
                    <a:gd name="connsiteX71" fmla="*/ 245990 w 723909"/>
                    <a:gd name="connsiteY71" fmla="*/ 312630 h 352425"/>
                    <a:gd name="connsiteX72" fmla="*/ 250432 w 723909"/>
                    <a:gd name="connsiteY72" fmla="*/ 328145 h 352425"/>
                    <a:gd name="connsiteX73" fmla="*/ 201500 w 723909"/>
                    <a:gd name="connsiteY73" fmla="*/ 338305 h 352425"/>
                    <a:gd name="connsiteX74" fmla="*/ 374327 w 723909"/>
                    <a:gd name="connsiteY74" fmla="*/ 329127 h 352425"/>
                    <a:gd name="connsiteX75" fmla="*/ 315879 w 723909"/>
                    <a:gd name="connsiteY75" fmla="*/ 337268 h 352425"/>
                    <a:gd name="connsiteX76" fmla="*/ 261390 w 723909"/>
                    <a:gd name="connsiteY76" fmla="*/ 314609 h 352425"/>
                    <a:gd name="connsiteX77" fmla="*/ 261970 w 723909"/>
                    <a:gd name="connsiteY77" fmla="*/ 310094 h 352425"/>
                    <a:gd name="connsiteX78" fmla="*/ 317198 w 723909"/>
                    <a:gd name="connsiteY78" fmla="*/ 327001 h 352425"/>
                    <a:gd name="connsiteX79" fmla="*/ 374906 w 723909"/>
                    <a:gd name="connsiteY79" fmla="*/ 324610 h 352425"/>
                    <a:gd name="connsiteX80" fmla="*/ 319177 w 723909"/>
                    <a:gd name="connsiteY80" fmla="*/ 311600 h 352425"/>
                    <a:gd name="connsiteX81" fmla="*/ 264689 w 723909"/>
                    <a:gd name="connsiteY81" fmla="*/ 288941 h 352425"/>
                    <a:gd name="connsiteX82" fmla="*/ 323137 w 723909"/>
                    <a:gd name="connsiteY82" fmla="*/ 280800 h 352425"/>
                    <a:gd name="connsiteX83" fmla="*/ 377625 w 723909"/>
                    <a:gd name="connsiteY83" fmla="*/ 303459 h 352425"/>
                    <a:gd name="connsiteX84" fmla="*/ 319177 w 723909"/>
                    <a:gd name="connsiteY84" fmla="*/ 311600 h 352425"/>
                    <a:gd name="connsiteX85" fmla="*/ 405624 w 723909"/>
                    <a:gd name="connsiteY85" fmla="*/ 330948 h 352425"/>
                    <a:gd name="connsiteX86" fmla="*/ 390082 w 723909"/>
                    <a:gd name="connsiteY86" fmla="*/ 328332 h 352425"/>
                    <a:gd name="connsiteX87" fmla="*/ 391399 w 723909"/>
                    <a:gd name="connsiteY87" fmla="*/ 318088 h 352425"/>
                    <a:gd name="connsiteX88" fmla="*/ 406944 w 723909"/>
                    <a:gd name="connsiteY88" fmla="*/ 320681 h 352425"/>
                    <a:gd name="connsiteX89" fmla="*/ 446416 w 723909"/>
                    <a:gd name="connsiteY89" fmla="*/ 321868 h 352425"/>
                    <a:gd name="connsiteX90" fmla="*/ 448999 w 723909"/>
                    <a:gd name="connsiteY90" fmla="*/ 330569 h 352425"/>
                    <a:gd name="connsiteX91" fmla="*/ 449273 w 723909"/>
                    <a:gd name="connsiteY91" fmla="*/ 331055 h 352425"/>
                    <a:gd name="connsiteX92" fmla="*/ 405624 w 723909"/>
                    <a:gd name="connsiteY92" fmla="*/ 330947 h 352425"/>
                    <a:gd name="connsiteX93" fmla="*/ 451217 w 723909"/>
                    <a:gd name="connsiteY93" fmla="*/ 305608 h 352425"/>
                    <a:gd name="connsiteX94" fmla="*/ 408924 w 723909"/>
                    <a:gd name="connsiteY94" fmla="*/ 305279 h 352425"/>
                    <a:gd name="connsiteX95" fmla="*/ 393062 w 723909"/>
                    <a:gd name="connsiteY95" fmla="*/ 302584 h 352425"/>
                    <a:gd name="connsiteX96" fmla="*/ 377363 w 723909"/>
                    <a:gd name="connsiteY96" fmla="*/ 280473 h 352425"/>
                    <a:gd name="connsiteX97" fmla="*/ 379019 w 723909"/>
                    <a:gd name="connsiteY97" fmla="*/ 280245 h 352425"/>
                    <a:gd name="connsiteX98" fmla="*/ 408027 w 723909"/>
                    <a:gd name="connsiteY98" fmla="*/ 273923 h 352425"/>
                    <a:gd name="connsiteX99" fmla="*/ 412883 w 723909"/>
                    <a:gd name="connsiteY99" fmla="*/ 274479 h 352425"/>
                    <a:gd name="connsiteX100" fmla="*/ 463996 w 723909"/>
                    <a:gd name="connsiteY100" fmla="*/ 290855 h 352425"/>
                    <a:gd name="connsiteX101" fmla="*/ 451217 w 723909"/>
                    <a:gd name="connsiteY101" fmla="*/ 305607 h 352425"/>
                    <a:gd name="connsiteX102" fmla="*/ 443795 w 723909"/>
                    <a:gd name="connsiteY102" fmla="*/ 251806 h 352425"/>
                    <a:gd name="connsiteX103" fmla="*/ 470139 w 723909"/>
                    <a:gd name="connsiteY103" fmla="*/ 261436 h 352425"/>
                    <a:gd name="connsiteX104" fmla="*/ 527505 w 723909"/>
                    <a:gd name="connsiteY104" fmla="*/ 268150 h 352425"/>
                    <a:gd name="connsiteX105" fmla="*/ 526222 w 723909"/>
                    <a:gd name="connsiteY105" fmla="*/ 272516 h 352425"/>
                    <a:gd name="connsiteX106" fmla="*/ 467220 w 723909"/>
                    <a:gd name="connsiteY106" fmla="*/ 271367 h 352425"/>
                    <a:gd name="connsiteX107" fmla="*/ 437209 w 723909"/>
                    <a:gd name="connsiteY107" fmla="*/ 259723 h 352425"/>
                    <a:gd name="connsiteX108" fmla="*/ 443795 w 723909"/>
                    <a:gd name="connsiteY108" fmla="*/ 251806 h 352425"/>
                    <a:gd name="connsiteX109" fmla="*/ 441429 w 723909"/>
                    <a:gd name="connsiteY109" fmla="*/ 209765 h 352425"/>
                    <a:gd name="connsiteX110" fmla="*/ 483267 w 723909"/>
                    <a:gd name="connsiteY110" fmla="*/ 216743 h 352425"/>
                    <a:gd name="connsiteX111" fmla="*/ 533515 w 723909"/>
                    <a:gd name="connsiteY111" fmla="*/ 247687 h 352425"/>
                    <a:gd name="connsiteX112" fmla="*/ 474515 w 723909"/>
                    <a:gd name="connsiteY112" fmla="*/ 246538 h 352425"/>
                    <a:gd name="connsiteX113" fmla="*/ 445647 w 723909"/>
                    <a:gd name="connsiteY113" fmla="*/ 235435 h 352425"/>
                    <a:gd name="connsiteX114" fmla="*/ 442385 w 723909"/>
                    <a:gd name="connsiteY114" fmla="*/ 213339 h 352425"/>
                    <a:gd name="connsiteX115" fmla="*/ 441429 w 723909"/>
                    <a:gd name="connsiteY115" fmla="*/ 209765 h 352425"/>
                    <a:gd name="connsiteX116" fmla="*/ 462509 w 723909"/>
                    <a:gd name="connsiteY116" fmla="*/ 322918 h 352425"/>
                    <a:gd name="connsiteX117" fmla="*/ 487611 w 723909"/>
                    <a:gd name="connsiteY117" fmla="*/ 292039 h 352425"/>
                    <a:gd name="connsiteX118" fmla="*/ 541120 w 723909"/>
                    <a:gd name="connsiteY118" fmla="*/ 276893 h 352425"/>
                    <a:gd name="connsiteX119" fmla="*/ 544649 w 723909"/>
                    <a:gd name="connsiteY119" fmla="*/ 264879 h 352425"/>
                    <a:gd name="connsiteX120" fmla="*/ 561590 w 723909"/>
                    <a:gd name="connsiteY120" fmla="*/ 266810 h 352425"/>
                    <a:gd name="connsiteX121" fmla="*/ 519701 w 723909"/>
                    <a:gd name="connsiteY121" fmla="*/ 308374 h 352425"/>
                    <a:gd name="connsiteX122" fmla="*/ 462509 w 723909"/>
                    <a:gd name="connsiteY122" fmla="*/ 322918 h 352425"/>
                    <a:gd name="connsiteX123" fmla="*/ 475261 w 723909"/>
                    <a:gd name="connsiteY123" fmla="*/ 345437 h 352425"/>
                    <a:gd name="connsiteX124" fmla="*/ 473018 w 723909"/>
                    <a:gd name="connsiteY124" fmla="*/ 341475 h 352425"/>
                    <a:gd name="connsiteX125" fmla="*/ 527352 w 723909"/>
                    <a:gd name="connsiteY125" fmla="*/ 321886 h 352425"/>
                    <a:gd name="connsiteX126" fmla="*/ 572099 w 723909"/>
                    <a:gd name="connsiteY126" fmla="*/ 285367 h 352425"/>
                    <a:gd name="connsiteX127" fmla="*/ 574342 w 723909"/>
                    <a:gd name="connsiteY127" fmla="*/ 289329 h 352425"/>
                    <a:gd name="connsiteX128" fmla="*/ 532453 w 723909"/>
                    <a:gd name="connsiteY128" fmla="*/ 330894 h 352425"/>
                    <a:gd name="connsiteX129" fmla="*/ 475261 w 723909"/>
                    <a:gd name="connsiteY129" fmla="*/ 345437 h 352425"/>
                    <a:gd name="connsiteX130" fmla="*/ 590120 w 723909"/>
                    <a:gd name="connsiteY130" fmla="*/ 288285 h 352425"/>
                    <a:gd name="connsiteX131" fmla="*/ 645184 w 723909"/>
                    <a:gd name="connsiteY131" fmla="*/ 298276 h 352425"/>
                    <a:gd name="connsiteX132" fmla="*/ 590104 w 723909"/>
                    <a:gd name="connsiteY132" fmla="*/ 319455 h 352425"/>
                    <a:gd name="connsiteX133" fmla="*/ 573907 w 723909"/>
                    <a:gd name="connsiteY133" fmla="*/ 320383 h 352425"/>
                    <a:gd name="connsiteX134" fmla="*/ 590120 w 723909"/>
                    <a:gd name="connsiteY134" fmla="*/ 288285 h 352425"/>
                    <a:gd name="connsiteX135" fmla="*/ 592708 w 723909"/>
                    <a:gd name="connsiteY135" fmla="*/ 345202 h 352425"/>
                    <a:gd name="connsiteX136" fmla="*/ 543296 w 723909"/>
                    <a:gd name="connsiteY136" fmla="*/ 342558 h 352425"/>
                    <a:gd name="connsiteX137" fmla="*/ 554797 w 723909"/>
                    <a:gd name="connsiteY137" fmla="*/ 335330 h 352425"/>
                    <a:gd name="connsiteX138" fmla="*/ 591666 w 723909"/>
                    <a:gd name="connsiteY138" fmla="*/ 334903 h 352425"/>
                    <a:gd name="connsiteX139" fmla="*/ 647330 w 723909"/>
                    <a:gd name="connsiteY139" fmla="*/ 319494 h 352425"/>
                    <a:gd name="connsiteX140" fmla="*/ 647789 w 723909"/>
                    <a:gd name="connsiteY140" fmla="*/ 324023 h 352425"/>
                    <a:gd name="connsiteX141" fmla="*/ 592708 w 723909"/>
                    <a:gd name="connsiteY141" fmla="*/ 345202 h 352425"/>
                    <a:gd name="connsiteX142" fmla="*/ 685810 w 723909"/>
                    <a:gd name="connsiteY142" fmla="*/ 117454 h 352425"/>
                    <a:gd name="connsiteX143" fmla="*/ 642257 w 723909"/>
                    <a:gd name="connsiteY143" fmla="*/ 219075 h 352425"/>
                    <a:gd name="connsiteX144" fmla="*/ 528661 w 723909"/>
                    <a:gd name="connsiteY144" fmla="*/ 219075 h 352425"/>
                    <a:gd name="connsiteX145" fmla="*/ 487643 w 723909"/>
                    <a:gd name="connsiteY145" fmla="*/ 201846 h 352425"/>
                    <a:gd name="connsiteX146" fmla="*/ 427412 w 723909"/>
                    <a:gd name="connsiteY146" fmla="*/ 195830 h 352425"/>
                    <a:gd name="connsiteX147" fmla="*/ 366167 w 723909"/>
                    <a:gd name="connsiteY147" fmla="*/ 193202 h 352425"/>
                    <a:gd name="connsiteX148" fmla="*/ 342740 w 723909"/>
                    <a:gd name="connsiteY148" fmla="*/ 197950 h 352425"/>
                    <a:gd name="connsiteX149" fmla="*/ 333950 w 723909"/>
                    <a:gd name="connsiteY149" fmla="*/ 182426 h 352425"/>
                    <a:gd name="connsiteX150" fmla="*/ 255596 w 723909"/>
                    <a:gd name="connsiteY150" fmla="*/ 191110 h 352425"/>
                    <a:gd name="connsiteX151" fmla="*/ 217824 w 723909"/>
                    <a:gd name="connsiteY151" fmla="*/ 219075 h 352425"/>
                    <a:gd name="connsiteX152" fmla="*/ 199809 w 723909"/>
                    <a:gd name="connsiteY152" fmla="*/ 219075 h 352425"/>
                    <a:gd name="connsiteX153" fmla="*/ 146616 w 723909"/>
                    <a:gd name="connsiteY153" fmla="*/ 219075 h 352425"/>
                    <a:gd name="connsiteX154" fmla="*/ 81643 w 723909"/>
                    <a:gd name="connsiteY154" fmla="*/ 219075 h 352425"/>
                    <a:gd name="connsiteX155" fmla="*/ 38110 w 723909"/>
                    <a:gd name="connsiteY155" fmla="*/ 117498 h 352425"/>
                    <a:gd name="connsiteX156" fmla="*/ 38110 w 723909"/>
                    <a:gd name="connsiteY156" fmla="*/ 95252 h 352425"/>
                    <a:gd name="connsiteX157" fmla="*/ 685810 w 723909"/>
                    <a:gd name="connsiteY157" fmla="*/ 95252 h 3524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</a:cxnLst>
                  <a:rect l="l" t="t" r="r" b="b"/>
                  <a:pathLst>
                    <a:path w="723909" h="352425">
                      <a:moveTo>
                        <a:pt x="723910" y="100501"/>
                      </a:moveTo>
                      <a:lnTo>
                        <a:pt x="723900" y="95250"/>
                      </a:lnTo>
                      <a:lnTo>
                        <a:pt x="704960" y="47899"/>
                      </a:lnTo>
                      <a:cubicBezTo>
                        <a:pt x="693388" y="18970"/>
                        <a:pt x="665369" y="0"/>
                        <a:pt x="634211" y="0"/>
                      </a:cubicBezTo>
                      <a:lnTo>
                        <a:pt x="89690" y="0"/>
                      </a:lnTo>
                      <a:cubicBezTo>
                        <a:pt x="58532" y="0"/>
                        <a:pt x="30512" y="18970"/>
                        <a:pt x="18940" y="47899"/>
                      </a:cubicBezTo>
                      <a:lnTo>
                        <a:pt x="10" y="95227"/>
                      </a:lnTo>
                      <a:lnTo>
                        <a:pt x="10" y="125318"/>
                      </a:lnTo>
                      <a:lnTo>
                        <a:pt x="48671" y="238859"/>
                      </a:lnTo>
                      <a:lnTo>
                        <a:pt x="0" y="352425"/>
                      </a:lnTo>
                      <a:lnTo>
                        <a:pt x="233205" y="352425"/>
                      </a:lnTo>
                      <a:cubicBezTo>
                        <a:pt x="243744" y="348759"/>
                        <a:pt x="253941" y="344179"/>
                        <a:pt x="263682" y="338738"/>
                      </a:cubicBezTo>
                      <a:cubicBezTo>
                        <a:pt x="267445" y="340743"/>
                        <a:pt x="271349" y="342469"/>
                        <a:pt x="275363" y="343905"/>
                      </a:cubicBezTo>
                      <a:cubicBezTo>
                        <a:pt x="274041" y="344695"/>
                        <a:pt x="272815" y="345505"/>
                        <a:pt x="271445" y="346281"/>
                      </a:cubicBezTo>
                      <a:cubicBezTo>
                        <a:pt x="267441" y="348548"/>
                        <a:pt x="263509" y="350558"/>
                        <a:pt x="259642" y="352425"/>
                      </a:cubicBezTo>
                      <a:lnTo>
                        <a:pt x="723900" y="352425"/>
                      </a:lnTo>
                      <a:lnTo>
                        <a:pt x="675229" y="238859"/>
                      </a:lnTo>
                      <a:lnTo>
                        <a:pt x="723910" y="125274"/>
                      </a:lnTo>
                      <a:close/>
                      <a:moveTo>
                        <a:pt x="185640" y="338840"/>
                      </a:moveTo>
                      <a:cubicBezTo>
                        <a:pt x="174852" y="342019"/>
                        <a:pt x="163781" y="344150"/>
                        <a:pt x="152584" y="345202"/>
                      </a:cubicBezTo>
                      <a:cubicBezTo>
                        <a:pt x="121301" y="348367"/>
                        <a:pt x="95240" y="344016"/>
                        <a:pt x="94378" y="335485"/>
                      </a:cubicBezTo>
                      <a:lnTo>
                        <a:pt x="93919" y="330955"/>
                      </a:lnTo>
                      <a:cubicBezTo>
                        <a:pt x="112654" y="336201"/>
                        <a:pt x="132266" y="337545"/>
                        <a:pt x="151542" y="334903"/>
                      </a:cubicBezTo>
                      <a:cubicBezTo>
                        <a:pt x="163433" y="333770"/>
                        <a:pt x="175197" y="331566"/>
                        <a:pt x="186693" y="328317"/>
                      </a:cubicBezTo>
                      <a:cubicBezTo>
                        <a:pt x="185498" y="331689"/>
                        <a:pt x="185137" y="335299"/>
                        <a:pt x="185640" y="338840"/>
                      </a:cubicBezTo>
                      <a:close/>
                      <a:moveTo>
                        <a:pt x="149979" y="319455"/>
                      </a:moveTo>
                      <a:cubicBezTo>
                        <a:pt x="118696" y="322619"/>
                        <a:pt x="92635" y="318269"/>
                        <a:pt x="91771" y="309737"/>
                      </a:cubicBezTo>
                      <a:cubicBezTo>
                        <a:pt x="90909" y="301205"/>
                        <a:pt x="115570" y="291723"/>
                        <a:pt x="146853" y="288558"/>
                      </a:cubicBezTo>
                      <a:cubicBezTo>
                        <a:pt x="147506" y="288491"/>
                        <a:pt x="148131" y="288462"/>
                        <a:pt x="148781" y="288401"/>
                      </a:cubicBezTo>
                      <a:cubicBezTo>
                        <a:pt x="160803" y="296208"/>
                        <a:pt x="173704" y="302572"/>
                        <a:pt x="187216" y="307360"/>
                      </a:cubicBezTo>
                      <a:cubicBezTo>
                        <a:pt x="188976" y="308004"/>
                        <a:pt x="190962" y="308702"/>
                        <a:pt x="193098" y="309420"/>
                      </a:cubicBezTo>
                      <a:cubicBezTo>
                        <a:pt x="179303" y="314888"/>
                        <a:pt x="164771" y="318270"/>
                        <a:pt x="149979" y="319455"/>
                      </a:cubicBezTo>
                      <a:close/>
                      <a:moveTo>
                        <a:pt x="207846" y="253837"/>
                      </a:moveTo>
                      <a:lnTo>
                        <a:pt x="219316" y="274092"/>
                      </a:lnTo>
                      <a:cubicBezTo>
                        <a:pt x="213619" y="272599"/>
                        <a:pt x="207619" y="270739"/>
                        <a:pt x="201460" y="268481"/>
                      </a:cubicBezTo>
                      <a:cubicBezTo>
                        <a:pt x="171937" y="257666"/>
                        <a:pt x="150394" y="242369"/>
                        <a:pt x="153345" y="234316"/>
                      </a:cubicBezTo>
                      <a:cubicBezTo>
                        <a:pt x="156097" y="226806"/>
                        <a:pt x="179191" y="228260"/>
                        <a:pt x="206247" y="237267"/>
                      </a:cubicBezTo>
                      <a:cubicBezTo>
                        <a:pt x="204410" y="242767"/>
                        <a:pt x="204991" y="248789"/>
                        <a:pt x="207845" y="253837"/>
                      </a:cubicBezTo>
                      <a:close/>
                      <a:moveTo>
                        <a:pt x="196119" y="283062"/>
                      </a:moveTo>
                      <a:cubicBezTo>
                        <a:pt x="204897" y="286288"/>
                        <a:pt x="213877" y="288936"/>
                        <a:pt x="223001" y="290987"/>
                      </a:cubicBezTo>
                      <a:cubicBezTo>
                        <a:pt x="219427" y="293327"/>
                        <a:pt x="215689" y="295956"/>
                        <a:pt x="212000" y="298772"/>
                      </a:cubicBezTo>
                      <a:cubicBezTo>
                        <a:pt x="205420" y="297113"/>
                        <a:pt x="198930" y="295114"/>
                        <a:pt x="192557" y="292781"/>
                      </a:cubicBezTo>
                      <a:cubicBezTo>
                        <a:pt x="163034" y="281964"/>
                        <a:pt x="141492" y="266668"/>
                        <a:pt x="144441" y="258615"/>
                      </a:cubicBezTo>
                      <a:lnTo>
                        <a:pt x="146008" y="254341"/>
                      </a:lnTo>
                      <a:cubicBezTo>
                        <a:pt x="160570" y="267243"/>
                        <a:pt x="177626" y="277018"/>
                        <a:pt x="196119" y="283062"/>
                      </a:cubicBezTo>
                      <a:close/>
                      <a:moveTo>
                        <a:pt x="372970" y="239283"/>
                      </a:moveTo>
                      <a:cubicBezTo>
                        <a:pt x="341866" y="243876"/>
                        <a:pt x="315634" y="240722"/>
                        <a:pt x="314381" y="232240"/>
                      </a:cubicBezTo>
                      <a:cubicBezTo>
                        <a:pt x="313128" y="223757"/>
                        <a:pt x="337329" y="213154"/>
                        <a:pt x="368434" y="208562"/>
                      </a:cubicBezTo>
                      <a:cubicBezTo>
                        <a:pt x="399539" y="203969"/>
                        <a:pt x="425772" y="207123"/>
                        <a:pt x="427025" y="215606"/>
                      </a:cubicBezTo>
                      <a:cubicBezTo>
                        <a:pt x="428276" y="224089"/>
                        <a:pt x="404076" y="234690"/>
                        <a:pt x="372970" y="239283"/>
                      </a:cubicBezTo>
                      <a:close/>
                      <a:moveTo>
                        <a:pt x="430140" y="236703"/>
                      </a:moveTo>
                      <a:lnTo>
                        <a:pt x="430805" y="241206"/>
                      </a:lnTo>
                      <a:cubicBezTo>
                        <a:pt x="432059" y="249689"/>
                        <a:pt x="407858" y="260292"/>
                        <a:pt x="376753" y="264885"/>
                      </a:cubicBezTo>
                      <a:cubicBezTo>
                        <a:pt x="345648" y="269477"/>
                        <a:pt x="319414" y="266324"/>
                        <a:pt x="318162" y="257841"/>
                      </a:cubicBezTo>
                      <a:lnTo>
                        <a:pt x="317497" y="253337"/>
                      </a:lnTo>
                      <a:cubicBezTo>
                        <a:pt x="336453" y="257721"/>
                        <a:pt x="356105" y="258166"/>
                        <a:pt x="375240" y="254644"/>
                      </a:cubicBezTo>
                      <a:cubicBezTo>
                        <a:pt x="394575" y="252484"/>
                        <a:pt x="413260" y="246377"/>
                        <a:pt x="430139" y="236703"/>
                      </a:cubicBezTo>
                      <a:close/>
                      <a:moveTo>
                        <a:pt x="278550" y="231643"/>
                      </a:moveTo>
                      <a:cubicBezTo>
                        <a:pt x="251189" y="247137"/>
                        <a:pt x="225583" y="253648"/>
                        <a:pt x="221358" y="246185"/>
                      </a:cubicBezTo>
                      <a:cubicBezTo>
                        <a:pt x="217132" y="238723"/>
                        <a:pt x="235888" y="220115"/>
                        <a:pt x="263247" y="204620"/>
                      </a:cubicBezTo>
                      <a:cubicBezTo>
                        <a:pt x="290608" y="189126"/>
                        <a:pt x="316214" y="182616"/>
                        <a:pt x="320439" y="190077"/>
                      </a:cubicBezTo>
                      <a:cubicBezTo>
                        <a:pt x="324665" y="197538"/>
                        <a:pt x="305909" y="216150"/>
                        <a:pt x="278548" y="231643"/>
                      </a:cubicBezTo>
                      <a:close/>
                      <a:moveTo>
                        <a:pt x="301038" y="248161"/>
                      </a:moveTo>
                      <a:cubicBezTo>
                        <a:pt x="297917" y="250184"/>
                        <a:pt x="294754" y="252206"/>
                        <a:pt x="291302" y="254161"/>
                      </a:cubicBezTo>
                      <a:cubicBezTo>
                        <a:pt x="263942" y="269656"/>
                        <a:pt x="238336" y="276167"/>
                        <a:pt x="234110" y="268705"/>
                      </a:cubicBezTo>
                      <a:lnTo>
                        <a:pt x="231866" y="264744"/>
                      </a:lnTo>
                      <a:cubicBezTo>
                        <a:pt x="251128" y="262001"/>
                        <a:pt x="269621" y="255334"/>
                        <a:pt x="286201" y="245154"/>
                      </a:cubicBezTo>
                      <a:cubicBezTo>
                        <a:pt x="289891" y="243065"/>
                        <a:pt x="294509" y="240277"/>
                        <a:pt x="299397" y="237057"/>
                      </a:cubicBezTo>
                      <a:close/>
                      <a:moveTo>
                        <a:pt x="201500" y="338305"/>
                      </a:moveTo>
                      <a:cubicBezTo>
                        <a:pt x="197275" y="330842"/>
                        <a:pt x="216030" y="312234"/>
                        <a:pt x="243390" y="296740"/>
                      </a:cubicBezTo>
                      <a:cubicBezTo>
                        <a:pt x="245072" y="295787"/>
                        <a:pt x="246709" y="294986"/>
                        <a:pt x="248371" y="294105"/>
                      </a:cubicBezTo>
                      <a:lnTo>
                        <a:pt x="245990" y="312630"/>
                      </a:lnTo>
                      <a:cubicBezTo>
                        <a:pt x="245274" y="318192"/>
                        <a:pt x="246880" y="323804"/>
                        <a:pt x="250432" y="328145"/>
                      </a:cubicBezTo>
                      <a:cubicBezTo>
                        <a:pt x="226363" y="340371"/>
                        <a:pt x="205296" y="345007"/>
                        <a:pt x="201500" y="338305"/>
                      </a:cubicBezTo>
                      <a:close/>
                      <a:moveTo>
                        <a:pt x="374327" y="329127"/>
                      </a:moveTo>
                      <a:cubicBezTo>
                        <a:pt x="373232" y="337632"/>
                        <a:pt x="347064" y="341277"/>
                        <a:pt x="315879" y="337268"/>
                      </a:cubicBezTo>
                      <a:cubicBezTo>
                        <a:pt x="284693" y="333259"/>
                        <a:pt x="260296" y="323114"/>
                        <a:pt x="261390" y="314609"/>
                      </a:cubicBezTo>
                      <a:lnTo>
                        <a:pt x="261970" y="310094"/>
                      </a:lnTo>
                      <a:cubicBezTo>
                        <a:pt x="279028" y="319450"/>
                        <a:pt x="297826" y="325204"/>
                        <a:pt x="317198" y="327001"/>
                      </a:cubicBezTo>
                      <a:cubicBezTo>
                        <a:pt x="336394" y="330163"/>
                        <a:pt x="356036" y="329349"/>
                        <a:pt x="374906" y="324610"/>
                      </a:cubicBezTo>
                      <a:close/>
                      <a:moveTo>
                        <a:pt x="319177" y="311600"/>
                      </a:moveTo>
                      <a:cubicBezTo>
                        <a:pt x="287991" y="307592"/>
                        <a:pt x="263596" y="297447"/>
                        <a:pt x="264689" y="288941"/>
                      </a:cubicBezTo>
                      <a:cubicBezTo>
                        <a:pt x="265783" y="280437"/>
                        <a:pt x="291951" y="276791"/>
                        <a:pt x="323137" y="280800"/>
                      </a:cubicBezTo>
                      <a:cubicBezTo>
                        <a:pt x="354322" y="284808"/>
                        <a:pt x="378719" y="294955"/>
                        <a:pt x="377625" y="303459"/>
                      </a:cubicBezTo>
                      <a:cubicBezTo>
                        <a:pt x="376531" y="311965"/>
                        <a:pt x="350363" y="315609"/>
                        <a:pt x="319177" y="311600"/>
                      </a:cubicBezTo>
                      <a:close/>
                      <a:moveTo>
                        <a:pt x="405624" y="330948"/>
                      </a:moveTo>
                      <a:cubicBezTo>
                        <a:pt x="400199" y="330250"/>
                        <a:pt x="394990" y="329363"/>
                        <a:pt x="390082" y="328332"/>
                      </a:cubicBezTo>
                      <a:lnTo>
                        <a:pt x="391399" y="318088"/>
                      </a:lnTo>
                      <a:cubicBezTo>
                        <a:pt x="397247" y="319265"/>
                        <a:pt x="402671" y="320132"/>
                        <a:pt x="406944" y="320681"/>
                      </a:cubicBezTo>
                      <a:cubicBezTo>
                        <a:pt x="420024" y="322459"/>
                        <a:pt x="433253" y="322858"/>
                        <a:pt x="446416" y="321868"/>
                      </a:cubicBezTo>
                      <a:cubicBezTo>
                        <a:pt x="446602" y="324927"/>
                        <a:pt x="447485" y="327904"/>
                        <a:pt x="448999" y="330569"/>
                      </a:cubicBezTo>
                      <a:lnTo>
                        <a:pt x="449273" y="331055"/>
                      </a:lnTo>
                      <a:cubicBezTo>
                        <a:pt x="434795" y="333133"/>
                        <a:pt x="420093" y="333097"/>
                        <a:pt x="405624" y="330947"/>
                      </a:cubicBezTo>
                      <a:close/>
                      <a:moveTo>
                        <a:pt x="451217" y="305608"/>
                      </a:moveTo>
                      <a:cubicBezTo>
                        <a:pt x="437171" y="307435"/>
                        <a:pt x="422940" y="307324"/>
                        <a:pt x="408924" y="305279"/>
                      </a:cubicBezTo>
                      <a:cubicBezTo>
                        <a:pt x="403374" y="304566"/>
                        <a:pt x="398073" y="303643"/>
                        <a:pt x="393062" y="302584"/>
                      </a:cubicBezTo>
                      <a:cubicBezTo>
                        <a:pt x="392240" y="292907"/>
                        <a:pt x="386228" y="284439"/>
                        <a:pt x="377363" y="280473"/>
                      </a:cubicBezTo>
                      <a:cubicBezTo>
                        <a:pt x="377906" y="280397"/>
                        <a:pt x="378507" y="280320"/>
                        <a:pt x="379019" y="280245"/>
                      </a:cubicBezTo>
                      <a:cubicBezTo>
                        <a:pt x="388824" y="278818"/>
                        <a:pt x="398517" y="276705"/>
                        <a:pt x="408027" y="273923"/>
                      </a:cubicBezTo>
                      <a:cubicBezTo>
                        <a:pt x="409634" y="274090"/>
                        <a:pt x="411248" y="274269"/>
                        <a:pt x="412883" y="274479"/>
                      </a:cubicBezTo>
                      <a:cubicBezTo>
                        <a:pt x="436604" y="277527"/>
                        <a:pt x="456361" y="284129"/>
                        <a:pt x="463996" y="290855"/>
                      </a:cubicBezTo>
                      <a:cubicBezTo>
                        <a:pt x="459092" y="295174"/>
                        <a:pt x="454793" y="300137"/>
                        <a:pt x="451217" y="305607"/>
                      </a:cubicBezTo>
                      <a:close/>
                      <a:moveTo>
                        <a:pt x="443795" y="251806"/>
                      </a:moveTo>
                      <a:cubicBezTo>
                        <a:pt x="452355" y="255591"/>
                        <a:pt x="461156" y="258809"/>
                        <a:pt x="470139" y="261436"/>
                      </a:cubicBezTo>
                      <a:cubicBezTo>
                        <a:pt x="488600" y="267576"/>
                        <a:pt x="508125" y="269861"/>
                        <a:pt x="527505" y="268150"/>
                      </a:cubicBezTo>
                      <a:lnTo>
                        <a:pt x="526222" y="272516"/>
                      </a:lnTo>
                      <a:cubicBezTo>
                        <a:pt x="523805" y="280744"/>
                        <a:pt x="497389" y="280230"/>
                        <a:pt x="467220" y="271367"/>
                      </a:cubicBezTo>
                      <a:cubicBezTo>
                        <a:pt x="456886" y="268400"/>
                        <a:pt x="446841" y="264503"/>
                        <a:pt x="437209" y="259723"/>
                      </a:cubicBezTo>
                      <a:cubicBezTo>
                        <a:pt x="439863" y="257502"/>
                        <a:pt x="442093" y="254819"/>
                        <a:pt x="443795" y="251806"/>
                      </a:cubicBezTo>
                      <a:close/>
                      <a:moveTo>
                        <a:pt x="441429" y="209765"/>
                      </a:moveTo>
                      <a:cubicBezTo>
                        <a:pt x="455629" y="210153"/>
                        <a:pt x="469709" y="212501"/>
                        <a:pt x="483267" y="216743"/>
                      </a:cubicBezTo>
                      <a:cubicBezTo>
                        <a:pt x="513436" y="225605"/>
                        <a:pt x="535933" y="239460"/>
                        <a:pt x="533515" y="247687"/>
                      </a:cubicBezTo>
                      <a:cubicBezTo>
                        <a:pt x="531099" y="255915"/>
                        <a:pt x="504683" y="255401"/>
                        <a:pt x="474515" y="246538"/>
                      </a:cubicBezTo>
                      <a:cubicBezTo>
                        <a:pt x="464590" y="243675"/>
                        <a:pt x="454932" y="239960"/>
                        <a:pt x="445647" y="235435"/>
                      </a:cubicBezTo>
                      <a:lnTo>
                        <a:pt x="442385" y="213339"/>
                      </a:lnTo>
                      <a:cubicBezTo>
                        <a:pt x="442172" y="212122"/>
                        <a:pt x="441852" y="210925"/>
                        <a:pt x="441429" y="209765"/>
                      </a:cubicBezTo>
                      <a:close/>
                      <a:moveTo>
                        <a:pt x="462509" y="322918"/>
                      </a:moveTo>
                      <a:cubicBezTo>
                        <a:pt x="459228" y="317122"/>
                        <a:pt x="469900" y="304603"/>
                        <a:pt x="487611" y="292039"/>
                      </a:cubicBezTo>
                      <a:cubicBezTo>
                        <a:pt x="509797" y="295775"/>
                        <a:pt x="535599" y="295682"/>
                        <a:pt x="541120" y="276893"/>
                      </a:cubicBezTo>
                      <a:lnTo>
                        <a:pt x="544649" y="264879"/>
                      </a:lnTo>
                      <a:cubicBezTo>
                        <a:pt x="553413" y="263014"/>
                        <a:pt x="559694" y="263461"/>
                        <a:pt x="561590" y="266810"/>
                      </a:cubicBezTo>
                      <a:cubicBezTo>
                        <a:pt x="565817" y="274271"/>
                        <a:pt x="547061" y="292881"/>
                        <a:pt x="519701" y="308374"/>
                      </a:cubicBezTo>
                      <a:cubicBezTo>
                        <a:pt x="492342" y="323867"/>
                        <a:pt x="466735" y="330380"/>
                        <a:pt x="462509" y="322918"/>
                      </a:cubicBezTo>
                      <a:close/>
                      <a:moveTo>
                        <a:pt x="475261" y="345437"/>
                      </a:moveTo>
                      <a:lnTo>
                        <a:pt x="473018" y="341475"/>
                      </a:lnTo>
                      <a:cubicBezTo>
                        <a:pt x="492280" y="338733"/>
                        <a:pt x="510772" y="332066"/>
                        <a:pt x="527352" y="321886"/>
                      </a:cubicBezTo>
                      <a:cubicBezTo>
                        <a:pt x="544610" y="312905"/>
                        <a:pt x="559840" y="300476"/>
                        <a:pt x="572099" y="285367"/>
                      </a:cubicBezTo>
                      <a:lnTo>
                        <a:pt x="574342" y="289329"/>
                      </a:lnTo>
                      <a:cubicBezTo>
                        <a:pt x="578568" y="296791"/>
                        <a:pt x="559813" y="315399"/>
                        <a:pt x="532453" y="330894"/>
                      </a:cubicBezTo>
                      <a:cubicBezTo>
                        <a:pt x="505093" y="346388"/>
                        <a:pt x="479487" y="352898"/>
                        <a:pt x="475261" y="345437"/>
                      </a:cubicBezTo>
                      <a:close/>
                      <a:moveTo>
                        <a:pt x="590120" y="288285"/>
                      </a:moveTo>
                      <a:cubicBezTo>
                        <a:pt x="619981" y="285715"/>
                        <a:pt x="644351" y="290033"/>
                        <a:pt x="645184" y="298276"/>
                      </a:cubicBezTo>
                      <a:cubicBezTo>
                        <a:pt x="646047" y="306809"/>
                        <a:pt x="621387" y="316290"/>
                        <a:pt x="590104" y="319455"/>
                      </a:cubicBezTo>
                      <a:cubicBezTo>
                        <a:pt x="584465" y="320025"/>
                        <a:pt x="579084" y="320284"/>
                        <a:pt x="573907" y="320383"/>
                      </a:cubicBezTo>
                      <a:cubicBezTo>
                        <a:pt x="584384" y="310567"/>
                        <a:pt x="592060" y="299298"/>
                        <a:pt x="590120" y="288285"/>
                      </a:cubicBezTo>
                      <a:close/>
                      <a:moveTo>
                        <a:pt x="592708" y="345202"/>
                      </a:moveTo>
                      <a:cubicBezTo>
                        <a:pt x="576220" y="347481"/>
                        <a:pt x="559447" y="346583"/>
                        <a:pt x="543296" y="342558"/>
                      </a:cubicBezTo>
                      <a:cubicBezTo>
                        <a:pt x="546734" y="340540"/>
                        <a:pt x="550674" y="338096"/>
                        <a:pt x="554797" y="335330"/>
                      </a:cubicBezTo>
                      <a:cubicBezTo>
                        <a:pt x="567073" y="336349"/>
                        <a:pt x="579417" y="336206"/>
                        <a:pt x="591666" y="334903"/>
                      </a:cubicBezTo>
                      <a:cubicBezTo>
                        <a:pt x="611080" y="333631"/>
                        <a:pt x="630026" y="328387"/>
                        <a:pt x="647330" y="319494"/>
                      </a:cubicBezTo>
                      <a:lnTo>
                        <a:pt x="647789" y="324023"/>
                      </a:lnTo>
                      <a:cubicBezTo>
                        <a:pt x="648652" y="332555"/>
                        <a:pt x="623992" y="342037"/>
                        <a:pt x="592708" y="345202"/>
                      </a:cubicBezTo>
                      <a:close/>
                      <a:moveTo>
                        <a:pt x="685810" y="117454"/>
                      </a:moveTo>
                      <a:lnTo>
                        <a:pt x="642257" y="219075"/>
                      </a:lnTo>
                      <a:lnTo>
                        <a:pt x="528661" y="219075"/>
                      </a:lnTo>
                      <a:cubicBezTo>
                        <a:pt x="515761" y="211644"/>
                        <a:pt x="501981" y="205855"/>
                        <a:pt x="487643" y="201846"/>
                      </a:cubicBezTo>
                      <a:cubicBezTo>
                        <a:pt x="473409" y="197665"/>
                        <a:pt x="445985" y="191121"/>
                        <a:pt x="427412" y="195830"/>
                      </a:cubicBezTo>
                      <a:cubicBezTo>
                        <a:pt x="409709" y="188236"/>
                        <a:pt x="381035" y="191006"/>
                        <a:pt x="366167" y="193202"/>
                      </a:cubicBezTo>
                      <a:cubicBezTo>
                        <a:pt x="358278" y="194363"/>
                        <a:pt x="350458" y="195948"/>
                        <a:pt x="342740" y="197950"/>
                      </a:cubicBezTo>
                      <a:lnTo>
                        <a:pt x="333950" y="182426"/>
                      </a:lnTo>
                      <a:cubicBezTo>
                        <a:pt x="320139" y="158037"/>
                        <a:pt x="274553" y="180374"/>
                        <a:pt x="255596" y="191110"/>
                      </a:cubicBezTo>
                      <a:cubicBezTo>
                        <a:pt x="241785" y="198659"/>
                        <a:pt x="229076" y="208069"/>
                        <a:pt x="217824" y="219075"/>
                      </a:cubicBezTo>
                      <a:lnTo>
                        <a:pt x="199809" y="219075"/>
                      </a:lnTo>
                      <a:cubicBezTo>
                        <a:pt x="181783" y="214100"/>
                        <a:pt x="159182" y="210618"/>
                        <a:pt x="146616" y="219075"/>
                      </a:cubicBezTo>
                      <a:lnTo>
                        <a:pt x="81643" y="219075"/>
                      </a:lnTo>
                      <a:lnTo>
                        <a:pt x="38110" y="117498"/>
                      </a:lnTo>
                      <a:lnTo>
                        <a:pt x="38110" y="95252"/>
                      </a:lnTo>
                      <a:lnTo>
                        <a:pt x="685810" y="9525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cs-CZ" sz="1350"/>
                </a:p>
              </p:txBody>
            </p:sp>
            <p:sp>
              <p:nvSpPr>
                <p:cNvPr id="113" name="Volný tvar: obrazec 112">
                  <a:extLst>
                    <a:ext uri="{FF2B5EF4-FFF2-40B4-BE49-F238E27FC236}">
                      <a16:creationId xmlns:a16="http://schemas.microsoft.com/office/drawing/2014/main" id="{FF75F782-A35A-E71F-D1B1-68E049556844}"/>
                    </a:ext>
                  </a:extLst>
                </p:cNvPr>
                <p:cNvSpPr/>
                <p:nvPr/>
              </p:nvSpPr>
              <p:spPr>
                <a:xfrm>
                  <a:off x="-4378387" y="1657354"/>
                  <a:ext cx="468613" cy="182033"/>
                </a:xfrm>
                <a:custGeom>
                  <a:avLst/>
                  <a:gdLst>
                    <a:gd name="connsiteX0" fmla="*/ 401003 w 553402"/>
                    <a:gd name="connsiteY0" fmla="*/ 0 h 324802"/>
                    <a:gd name="connsiteX1" fmla="*/ 457200 w 553402"/>
                    <a:gd name="connsiteY1" fmla="*/ 56198 h 324802"/>
                    <a:gd name="connsiteX2" fmla="*/ 381953 w 553402"/>
                    <a:gd name="connsiteY2" fmla="*/ 131445 h 324802"/>
                    <a:gd name="connsiteX3" fmla="*/ 324803 w 553402"/>
                    <a:gd name="connsiteY3" fmla="*/ 74295 h 324802"/>
                    <a:gd name="connsiteX4" fmla="*/ 229553 w 553402"/>
                    <a:gd name="connsiteY4" fmla="*/ 169545 h 324802"/>
                    <a:gd name="connsiteX5" fmla="*/ 172403 w 553402"/>
                    <a:gd name="connsiteY5" fmla="*/ 112395 h 324802"/>
                    <a:gd name="connsiteX6" fmla="*/ 0 w 553402"/>
                    <a:gd name="connsiteY6" fmla="*/ 284798 h 324802"/>
                    <a:gd name="connsiteX7" fmla="*/ 40005 w 553402"/>
                    <a:gd name="connsiteY7" fmla="*/ 324803 h 324802"/>
                    <a:gd name="connsiteX8" fmla="*/ 172403 w 553402"/>
                    <a:gd name="connsiteY8" fmla="*/ 192405 h 324802"/>
                    <a:gd name="connsiteX9" fmla="*/ 229553 w 553402"/>
                    <a:gd name="connsiteY9" fmla="*/ 249555 h 324802"/>
                    <a:gd name="connsiteX10" fmla="*/ 324803 w 553402"/>
                    <a:gd name="connsiteY10" fmla="*/ 154305 h 324802"/>
                    <a:gd name="connsiteX11" fmla="*/ 381953 w 553402"/>
                    <a:gd name="connsiteY11" fmla="*/ 211455 h 324802"/>
                    <a:gd name="connsiteX12" fmla="*/ 497205 w 553402"/>
                    <a:gd name="connsiteY12" fmla="*/ 96202 h 324802"/>
                    <a:gd name="connsiteX13" fmla="*/ 553403 w 553402"/>
                    <a:gd name="connsiteY13" fmla="*/ 152400 h 324802"/>
                    <a:gd name="connsiteX14" fmla="*/ 553403 w 553402"/>
                    <a:gd name="connsiteY14" fmla="*/ 0 h 324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553402" h="324802">
                      <a:moveTo>
                        <a:pt x="401003" y="0"/>
                      </a:moveTo>
                      <a:lnTo>
                        <a:pt x="457200" y="56198"/>
                      </a:lnTo>
                      <a:lnTo>
                        <a:pt x="381953" y="131445"/>
                      </a:lnTo>
                      <a:lnTo>
                        <a:pt x="324803" y="74295"/>
                      </a:lnTo>
                      <a:lnTo>
                        <a:pt x="229553" y="169545"/>
                      </a:lnTo>
                      <a:lnTo>
                        <a:pt x="172403" y="112395"/>
                      </a:lnTo>
                      <a:lnTo>
                        <a:pt x="0" y="284798"/>
                      </a:lnTo>
                      <a:lnTo>
                        <a:pt x="40005" y="324803"/>
                      </a:lnTo>
                      <a:lnTo>
                        <a:pt x="172403" y="192405"/>
                      </a:lnTo>
                      <a:lnTo>
                        <a:pt x="229553" y="249555"/>
                      </a:lnTo>
                      <a:lnTo>
                        <a:pt x="324803" y="154305"/>
                      </a:lnTo>
                      <a:lnTo>
                        <a:pt x="381953" y="211455"/>
                      </a:lnTo>
                      <a:lnTo>
                        <a:pt x="497205" y="96202"/>
                      </a:lnTo>
                      <a:lnTo>
                        <a:pt x="553403" y="152400"/>
                      </a:lnTo>
                      <a:lnTo>
                        <a:pt x="553403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cs-CZ" sz="1350"/>
                </a:p>
              </p:txBody>
            </p:sp>
          </p:grpSp>
          <p:pic>
            <p:nvPicPr>
              <p:cNvPr id="142" name="Grafický objekt 141" descr="Drama obrys">
                <a:extLst>
                  <a:ext uri="{FF2B5EF4-FFF2-40B4-BE49-F238E27FC236}">
                    <a16:creationId xmlns:a16="http://schemas.microsoft.com/office/drawing/2014/main" id="{C214BD51-5173-98E4-33DB-12E26A4F73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877229" y="2278746"/>
                <a:ext cx="373612" cy="373612"/>
              </a:xfrm>
              <a:prstGeom prst="rect">
                <a:avLst/>
              </a:prstGeom>
            </p:spPr>
          </p:pic>
          <p:pic>
            <p:nvPicPr>
              <p:cNvPr id="150" name="Grafický objekt 149" descr="Produkovat obrys">
                <a:extLst>
                  <a:ext uri="{FF2B5EF4-FFF2-40B4-BE49-F238E27FC236}">
                    <a16:creationId xmlns:a16="http://schemas.microsoft.com/office/drawing/2014/main" id="{F93ED615-FE42-3439-93CA-F87B5A4ED2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805165" y="1928283"/>
                <a:ext cx="381027" cy="381027"/>
              </a:xfrm>
              <a:prstGeom prst="rect">
                <a:avLst/>
              </a:prstGeom>
            </p:spPr>
          </p:pic>
          <p:grpSp>
            <p:nvGrpSpPr>
              <p:cNvPr id="162" name="Skupina 161">
                <a:extLst>
                  <a:ext uri="{FF2B5EF4-FFF2-40B4-BE49-F238E27FC236}">
                    <a16:creationId xmlns:a16="http://schemas.microsoft.com/office/drawing/2014/main" id="{B5977C74-825C-AD55-1C28-706B617D1151}"/>
                  </a:ext>
                </a:extLst>
              </p:cNvPr>
              <p:cNvGrpSpPr/>
              <p:nvPr/>
            </p:nvGrpSpPr>
            <p:grpSpPr>
              <a:xfrm>
                <a:off x="487442" y="2008067"/>
                <a:ext cx="338517" cy="469138"/>
                <a:chOff x="812187" y="2298489"/>
                <a:chExt cx="313614" cy="439231"/>
              </a:xfrm>
            </p:grpSpPr>
            <p:sp>
              <p:nvSpPr>
                <p:cNvPr id="161" name="Obdélník: se zakulacenými rohy 160">
                  <a:extLst>
                    <a:ext uri="{FF2B5EF4-FFF2-40B4-BE49-F238E27FC236}">
                      <a16:creationId xmlns:a16="http://schemas.microsoft.com/office/drawing/2014/main" id="{9CA4BA0A-1DCB-F997-89C6-7DCEC56BE622}"/>
                    </a:ext>
                  </a:extLst>
                </p:cNvPr>
                <p:cNvSpPr/>
                <p:nvPr/>
              </p:nvSpPr>
              <p:spPr>
                <a:xfrm>
                  <a:off x="812187" y="2298489"/>
                  <a:ext cx="311968" cy="404272"/>
                </a:xfrm>
                <a:prstGeom prst="round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dk1">
                    <a:shade val="15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cs-CZ" sz="1350" b="1" dirty="0"/>
                    <a:t>P</a:t>
                  </a:r>
                </a:p>
                <a:p>
                  <a:pPr algn="ctr"/>
                  <a:endParaRPr lang="cs-CZ" sz="1050" b="1" dirty="0"/>
                </a:p>
              </p:txBody>
            </p:sp>
            <p:pic>
              <p:nvPicPr>
                <p:cNvPr id="136" name="Grafický objekt 135" descr="Auto obrys">
                  <a:extLst>
                    <a:ext uri="{FF2B5EF4-FFF2-40B4-BE49-F238E27FC236}">
                      <a16:creationId xmlns:a16="http://schemas.microsoft.com/office/drawing/2014/main" id="{C746E1AD-4145-A927-3485-0901ED6639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34463" y="2446382"/>
                  <a:ext cx="291338" cy="291338"/>
                </a:xfrm>
                <a:prstGeom prst="rect">
                  <a:avLst/>
                </a:prstGeom>
              </p:spPr>
            </p:pic>
          </p:grpSp>
          <p:grpSp>
            <p:nvGrpSpPr>
              <p:cNvPr id="166" name="Skupina 165">
                <a:extLst>
                  <a:ext uri="{FF2B5EF4-FFF2-40B4-BE49-F238E27FC236}">
                    <a16:creationId xmlns:a16="http://schemas.microsoft.com/office/drawing/2014/main" id="{BFC184BC-E60E-672E-F235-F3271B321667}"/>
                  </a:ext>
                </a:extLst>
              </p:cNvPr>
              <p:cNvGrpSpPr/>
              <p:nvPr/>
            </p:nvGrpSpPr>
            <p:grpSpPr>
              <a:xfrm rot="391471">
                <a:off x="1268137" y="2163351"/>
                <a:ext cx="340763" cy="347747"/>
                <a:chOff x="12192873" y="5138062"/>
                <a:chExt cx="482492" cy="400972"/>
              </a:xfrm>
            </p:grpSpPr>
            <p:sp>
              <p:nvSpPr>
                <p:cNvPr id="163" name="Šipka: dolů 162">
                  <a:extLst>
                    <a:ext uri="{FF2B5EF4-FFF2-40B4-BE49-F238E27FC236}">
                      <a16:creationId xmlns:a16="http://schemas.microsoft.com/office/drawing/2014/main" id="{442E2CD6-6474-1A9D-41AC-7F146375BB07}"/>
                    </a:ext>
                  </a:extLst>
                </p:cNvPr>
                <p:cNvSpPr/>
                <p:nvPr/>
              </p:nvSpPr>
              <p:spPr>
                <a:xfrm rot="16200000">
                  <a:off x="12368891" y="5159837"/>
                  <a:ext cx="108000" cy="324000"/>
                </a:xfrm>
                <a:prstGeom prst="downArrow">
                  <a:avLst>
                    <a:gd name="adj1" fmla="val 50000"/>
                    <a:gd name="adj2" fmla="val 77494"/>
                  </a:avLst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750"/>
                </a:p>
              </p:txBody>
            </p:sp>
            <p:sp>
              <p:nvSpPr>
                <p:cNvPr id="164" name="Šipka: dolů 163">
                  <a:extLst>
                    <a:ext uri="{FF2B5EF4-FFF2-40B4-BE49-F238E27FC236}">
                      <a16:creationId xmlns:a16="http://schemas.microsoft.com/office/drawing/2014/main" id="{830FACE2-536E-EEBD-1D97-B9F559EBC8B9}"/>
                    </a:ext>
                  </a:extLst>
                </p:cNvPr>
                <p:cNvSpPr/>
                <p:nvPr/>
              </p:nvSpPr>
              <p:spPr>
                <a:xfrm rot="18493211">
                  <a:off x="12459365" y="5030062"/>
                  <a:ext cx="108000" cy="324000"/>
                </a:xfrm>
                <a:prstGeom prst="downArrow">
                  <a:avLst>
                    <a:gd name="adj1" fmla="val 50000"/>
                    <a:gd name="adj2" fmla="val 77494"/>
                  </a:avLst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750"/>
                </a:p>
              </p:txBody>
            </p:sp>
            <p:sp>
              <p:nvSpPr>
                <p:cNvPr id="165" name="Šipka: dolů 164">
                  <a:extLst>
                    <a:ext uri="{FF2B5EF4-FFF2-40B4-BE49-F238E27FC236}">
                      <a16:creationId xmlns:a16="http://schemas.microsoft.com/office/drawing/2014/main" id="{54E658C5-8118-9EDB-4A40-F50157ED994F}"/>
                    </a:ext>
                  </a:extLst>
                </p:cNvPr>
                <p:cNvSpPr/>
                <p:nvPr/>
              </p:nvSpPr>
              <p:spPr>
                <a:xfrm rot="15144118">
                  <a:off x="12300872" y="5323034"/>
                  <a:ext cx="108001" cy="323999"/>
                </a:xfrm>
                <a:prstGeom prst="downArrow">
                  <a:avLst>
                    <a:gd name="adj1" fmla="val 50000"/>
                    <a:gd name="adj2" fmla="val 77494"/>
                  </a:avLst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 sz="750"/>
                </a:p>
              </p:txBody>
            </p:sp>
          </p:grpSp>
          <p:grpSp>
            <p:nvGrpSpPr>
              <p:cNvPr id="167" name="Skupina 166">
                <a:extLst>
                  <a:ext uri="{FF2B5EF4-FFF2-40B4-BE49-F238E27FC236}">
                    <a16:creationId xmlns:a16="http://schemas.microsoft.com/office/drawing/2014/main" id="{9B4119DC-D0D8-BF40-DF7C-FB0725B75C15}"/>
                  </a:ext>
                </a:extLst>
              </p:cNvPr>
              <p:cNvGrpSpPr/>
              <p:nvPr/>
            </p:nvGrpSpPr>
            <p:grpSpPr>
              <a:xfrm>
                <a:off x="2349546" y="1852867"/>
                <a:ext cx="1606084" cy="1189565"/>
                <a:chOff x="361914" y="971423"/>
                <a:chExt cx="8049085" cy="4500633"/>
              </a:xfrm>
            </p:grpSpPr>
            <p:grpSp>
              <p:nvGrpSpPr>
                <p:cNvPr id="168" name="Skupina 167">
                  <a:extLst>
                    <a:ext uri="{FF2B5EF4-FFF2-40B4-BE49-F238E27FC236}">
                      <a16:creationId xmlns:a16="http://schemas.microsoft.com/office/drawing/2014/main" id="{3D8B4B6C-2B49-2758-633F-A754CBC40DE6}"/>
                    </a:ext>
                  </a:extLst>
                </p:cNvPr>
                <p:cNvGrpSpPr/>
                <p:nvPr/>
              </p:nvGrpSpPr>
              <p:grpSpPr>
                <a:xfrm>
                  <a:off x="498685" y="1406609"/>
                  <a:ext cx="7785779" cy="4034071"/>
                  <a:chOff x="127456" y="294530"/>
                  <a:chExt cx="9492723" cy="6347960"/>
                </a:xfrm>
              </p:grpSpPr>
              <p:sp>
                <p:nvSpPr>
                  <p:cNvPr id="173" name="Mrak 172">
                    <a:extLst>
                      <a:ext uri="{FF2B5EF4-FFF2-40B4-BE49-F238E27FC236}">
                        <a16:creationId xmlns:a16="http://schemas.microsoft.com/office/drawing/2014/main" id="{3A91DF7F-3BB2-E8F1-D53D-400009E016F0}"/>
                      </a:ext>
                    </a:extLst>
                  </p:cNvPr>
                  <p:cNvSpPr/>
                  <p:nvPr/>
                </p:nvSpPr>
                <p:spPr>
                  <a:xfrm rot="19284875">
                    <a:off x="2182250" y="2778404"/>
                    <a:ext cx="3583181" cy="1569989"/>
                  </a:xfrm>
                  <a:prstGeom prst="cloud">
                    <a:avLst/>
                  </a:prstGeom>
                  <a:solidFill>
                    <a:schemeClr val="accent6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4" name="Mrak 173">
                    <a:extLst>
                      <a:ext uri="{FF2B5EF4-FFF2-40B4-BE49-F238E27FC236}">
                        <a16:creationId xmlns:a16="http://schemas.microsoft.com/office/drawing/2014/main" id="{ECA48543-1C34-460D-CD81-91E4F6DF2A19}"/>
                      </a:ext>
                    </a:extLst>
                  </p:cNvPr>
                  <p:cNvSpPr/>
                  <p:nvPr/>
                </p:nvSpPr>
                <p:spPr>
                  <a:xfrm rot="16928294">
                    <a:off x="3265360" y="1532478"/>
                    <a:ext cx="3583181" cy="1569989"/>
                  </a:xfrm>
                  <a:prstGeom prst="cloud">
                    <a:avLst/>
                  </a:prstGeom>
                  <a:solidFill>
                    <a:schemeClr val="accent6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5" name="Mrak 174">
                    <a:extLst>
                      <a:ext uri="{FF2B5EF4-FFF2-40B4-BE49-F238E27FC236}">
                        <a16:creationId xmlns:a16="http://schemas.microsoft.com/office/drawing/2014/main" id="{C7F6D59A-388A-2561-996D-35B7FEB1EB6A}"/>
                      </a:ext>
                    </a:extLst>
                  </p:cNvPr>
                  <p:cNvSpPr/>
                  <p:nvPr/>
                </p:nvSpPr>
                <p:spPr>
                  <a:xfrm rot="21399197">
                    <a:off x="6255205" y="4662549"/>
                    <a:ext cx="3364974" cy="1979941"/>
                  </a:xfrm>
                  <a:prstGeom prst="cloud">
                    <a:avLst/>
                  </a:prstGeom>
                  <a:solidFill>
                    <a:srgbClr val="FDF1F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6" name="Mrak 175">
                    <a:extLst>
                      <a:ext uri="{FF2B5EF4-FFF2-40B4-BE49-F238E27FC236}">
                        <a16:creationId xmlns:a16="http://schemas.microsoft.com/office/drawing/2014/main" id="{152C7B67-9CAF-BFEC-6E72-5F8E726E14A2}"/>
                      </a:ext>
                    </a:extLst>
                  </p:cNvPr>
                  <p:cNvSpPr/>
                  <p:nvPr/>
                </p:nvSpPr>
                <p:spPr>
                  <a:xfrm rot="17093699">
                    <a:off x="4775770" y="1587988"/>
                    <a:ext cx="6114533" cy="3527617"/>
                  </a:xfrm>
                  <a:prstGeom prst="cloud">
                    <a:avLst/>
                  </a:prstGeom>
                  <a:solidFill>
                    <a:schemeClr val="accent6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/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7" name="Mrak 176">
                    <a:extLst>
                      <a:ext uri="{FF2B5EF4-FFF2-40B4-BE49-F238E27FC236}">
                        <a16:creationId xmlns:a16="http://schemas.microsoft.com/office/drawing/2014/main" id="{0EA5F624-35C8-80A1-A8A5-4EFA272770C2}"/>
                      </a:ext>
                    </a:extLst>
                  </p:cNvPr>
                  <p:cNvSpPr/>
                  <p:nvPr/>
                </p:nvSpPr>
                <p:spPr>
                  <a:xfrm rot="187115">
                    <a:off x="156049" y="3528138"/>
                    <a:ext cx="3583181" cy="1511493"/>
                  </a:xfrm>
                  <a:prstGeom prst="cloud">
                    <a:avLst/>
                  </a:prstGeom>
                  <a:solidFill>
                    <a:schemeClr val="accent6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8" name="Mrak 177">
                    <a:extLst>
                      <a:ext uri="{FF2B5EF4-FFF2-40B4-BE49-F238E27FC236}">
                        <a16:creationId xmlns:a16="http://schemas.microsoft.com/office/drawing/2014/main" id="{623F29A4-7304-7223-9E59-BCCC5D3C9871}"/>
                      </a:ext>
                    </a:extLst>
                  </p:cNvPr>
                  <p:cNvSpPr/>
                  <p:nvPr/>
                </p:nvSpPr>
                <p:spPr>
                  <a:xfrm rot="21399197">
                    <a:off x="189415" y="4930543"/>
                    <a:ext cx="9024376" cy="1517822"/>
                  </a:xfrm>
                  <a:prstGeom prst="cloud">
                    <a:avLst/>
                  </a:prstGeom>
                  <a:solidFill>
                    <a:schemeClr val="accent6">
                      <a:lumMod val="20000"/>
                      <a:lumOff val="8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sp>
                <p:nvSpPr>
                  <p:cNvPr id="179" name="Mrak 178">
                    <a:extLst>
                      <a:ext uri="{FF2B5EF4-FFF2-40B4-BE49-F238E27FC236}">
                        <a16:creationId xmlns:a16="http://schemas.microsoft.com/office/drawing/2014/main" id="{BBE89E4E-6629-B228-D6E0-5834F9C947D9}"/>
                      </a:ext>
                    </a:extLst>
                  </p:cNvPr>
                  <p:cNvSpPr/>
                  <p:nvPr/>
                </p:nvSpPr>
                <p:spPr>
                  <a:xfrm rot="21281285">
                    <a:off x="127456" y="571648"/>
                    <a:ext cx="3757448" cy="2659205"/>
                  </a:xfrm>
                  <a:prstGeom prst="cloud">
                    <a:avLst/>
                  </a:prstGeom>
                  <a:solidFill>
                    <a:schemeClr val="accent6">
                      <a:lumMod val="60000"/>
                      <a:lumOff val="4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685800">
                      <a:defRPr/>
                    </a:pPr>
                    <a:endParaRPr lang="cs-CZ" sz="1350">
                      <a:solidFill>
                        <a:srgbClr val="FFFFFF"/>
                      </a:solidFill>
                    </a:endParaRPr>
                  </a:p>
                </p:txBody>
              </p:sp>
              <p:pic>
                <p:nvPicPr>
                  <p:cNvPr id="180" name="Grafický objekt 179" descr="Rodina s chlapcem se souvislou výplní">
                    <a:extLst>
                      <a:ext uri="{FF2B5EF4-FFF2-40B4-BE49-F238E27FC236}">
                        <a16:creationId xmlns:a16="http://schemas.microsoft.com/office/drawing/2014/main" id="{312AC1BC-558F-0EE2-6A0C-27D72418A24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970135" y="1669704"/>
                    <a:ext cx="576000" cy="576000"/>
                  </a:xfrm>
                  <a:prstGeom prst="rect">
                    <a:avLst/>
                  </a:prstGeom>
                </p:spPr>
              </p:pic>
              <p:pic>
                <p:nvPicPr>
                  <p:cNvPr id="181" name="Grafický objekt 180" descr="Muž a žena se souvislou výplní">
                    <a:extLst>
                      <a:ext uri="{FF2B5EF4-FFF2-40B4-BE49-F238E27FC236}">
                        <a16:creationId xmlns:a16="http://schemas.microsoft.com/office/drawing/2014/main" id="{BFEE0619-4421-C180-A326-24CC6143160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986218" y="894223"/>
                    <a:ext cx="576000" cy="576000"/>
                  </a:xfrm>
                  <a:prstGeom prst="rect">
                    <a:avLst/>
                  </a:prstGeom>
                </p:spPr>
              </p:pic>
              <p:pic>
                <p:nvPicPr>
                  <p:cNvPr id="182" name="Grafický objekt 181" descr="Muž s kočárkem se souvislou výplní">
                    <a:extLst>
                      <a:ext uri="{FF2B5EF4-FFF2-40B4-BE49-F238E27FC236}">
                        <a16:creationId xmlns:a16="http://schemas.microsoft.com/office/drawing/2014/main" id="{6CEC4BE9-B3E8-CC7C-88D8-EDE11FCA9DB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909207" y="2362486"/>
                    <a:ext cx="612000" cy="612000"/>
                  </a:xfrm>
                  <a:prstGeom prst="rect">
                    <a:avLst/>
                  </a:prstGeom>
                </p:spPr>
              </p:pic>
              <p:pic>
                <p:nvPicPr>
                  <p:cNvPr id="183" name="Grafický objekt 182" descr="Žena s holí se souvislou výplní">
                    <a:extLst>
                      <a:ext uri="{FF2B5EF4-FFF2-40B4-BE49-F238E27FC236}">
                        <a16:creationId xmlns:a16="http://schemas.microsoft.com/office/drawing/2014/main" id="{F54D3A65-177F-63C5-2EAA-51F971CF9D1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285713" y="931270"/>
                    <a:ext cx="504000" cy="504000"/>
                  </a:xfrm>
                  <a:prstGeom prst="rect">
                    <a:avLst/>
                  </a:prstGeom>
                </p:spPr>
              </p:pic>
              <p:pic>
                <p:nvPicPr>
                  <p:cNvPr id="184" name="Grafický objekt 183" descr="Osoba na vozíku se souvislou výplní">
                    <a:extLst>
                      <a:ext uri="{FF2B5EF4-FFF2-40B4-BE49-F238E27FC236}">
                        <a16:creationId xmlns:a16="http://schemas.microsoft.com/office/drawing/2014/main" id="{42FAB08D-B476-1F72-9C9E-02D80249FA5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973438" y="2507234"/>
                    <a:ext cx="576000" cy="576000"/>
                  </a:xfrm>
                  <a:prstGeom prst="rect">
                    <a:avLst/>
                  </a:prstGeom>
                </p:spPr>
              </p:pic>
              <p:pic>
                <p:nvPicPr>
                  <p:cNvPr id="185" name="Grafický objekt 184" descr="Muž s holí se souvislou výplní">
                    <a:extLst>
                      <a:ext uri="{FF2B5EF4-FFF2-40B4-BE49-F238E27FC236}">
                        <a16:creationId xmlns:a16="http://schemas.microsoft.com/office/drawing/2014/main" id="{7E364A11-B5FA-91EE-33D3-FDDFA4B665B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20"/>
                      </a:ext>
                    </a:extLst>
                  </a:blip>
                  <a:stretch>
                    <a:fillRect/>
                  </a:stretch>
                </p:blipFill>
                <p:spPr>
                  <a:xfrm flipH="1">
                    <a:off x="1630272" y="840029"/>
                    <a:ext cx="504000" cy="504000"/>
                  </a:xfrm>
                  <a:prstGeom prst="rect">
                    <a:avLst/>
                  </a:prstGeom>
                </p:spPr>
              </p:pic>
              <p:pic>
                <p:nvPicPr>
                  <p:cNvPr id="186" name="Grafický objekt 185" descr="Skupina mužů se souvislou výplní">
                    <a:extLst>
                      <a:ext uri="{FF2B5EF4-FFF2-40B4-BE49-F238E27FC236}">
                        <a16:creationId xmlns:a16="http://schemas.microsoft.com/office/drawing/2014/main" id="{158F1087-DE5C-E16D-3A31-1944750886E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2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640297" y="1559728"/>
                    <a:ext cx="576000" cy="576000"/>
                  </a:xfrm>
                  <a:prstGeom prst="rect">
                    <a:avLst/>
                  </a:prstGeom>
                </p:spPr>
              </p:pic>
              <p:pic>
                <p:nvPicPr>
                  <p:cNvPr id="187" name="Grafický objekt 186" descr="Děti se souvislou výplní">
                    <a:extLst>
                      <a:ext uri="{FF2B5EF4-FFF2-40B4-BE49-F238E27FC236}">
                        <a16:creationId xmlns:a16="http://schemas.microsoft.com/office/drawing/2014/main" id="{4FB8CC61-3895-050A-8444-E91AAF04684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2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68871" y="951185"/>
                    <a:ext cx="671926" cy="816498"/>
                  </a:xfrm>
                  <a:prstGeom prst="rect">
                    <a:avLst/>
                  </a:prstGeom>
                </p:spPr>
              </p:pic>
              <p:pic>
                <p:nvPicPr>
                  <p:cNvPr id="188" name="Grafický objekt 187" descr="Úspěch skupiny se souvislou výplní">
                    <a:extLst>
                      <a:ext uri="{FF2B5EF4-FFF2-40B4-BE49-F238E27FC236}">
                        <a16:creationId xmlns:a16="http://schemas.microsoft.com/office/drawing/2014/main" id="{212CAF1B-C28F-EA50-0722-30AD150686A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2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177259" y="669179"/>
                    <a:ext cx="766371" cy="766371"/>
                  </a:xfrm>
                  <a:prstGeom prst="rect">
                    <a:avLst/>
                  </a:prstGeom>
                </p:spPr>
              </p:pic>
              <p:pic>
                <p:nvPicPr>
                  <p:cNvPr id="189" name="Grafický objekt 188" descr="Těhotná žena se souvislou výplní">
                    <a:extLst>
                      <a:ext uri="{FF2B5EF4-FFF2-40B4-BE49-F238E27FC236}">
                        <a16:creationId xmlns:a16="http://schemas.microsoft.com/office/drawing/2014/main" id="{1C555069-297C-EACA-D8CF-A4E5C3CC8E4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2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496472" y="2364746"/>
                    <a:ext cx="540000" cy="540000"/>
                  </a:xfrm>
                  <a:prstGeom prst="rect">
                    <a:avLst/>
                  </a:prstGeom>
                </p:spPr>
              </p:pic>
              <p:pic>
                <p:nvPicPr>
                  <p:cNvPr id="190" name="Grafický objekt 189" descr="Architektura se souvislou výplní">
                    <a:extLst>
                      <a:ext uri="{FF2B5EF4-FFF2-40B4-BE49-F238E27FC236}">
                        <a16:creationId xmlns:a16="http://schemas.microsoft.com/office/drawing/2014/main" id="{249E2537-A1A2-B998-43F8-5CD83FF4CE5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3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436316" y="5268215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1" name="Grafický objekt 190" descr="Cihlová zeď budovy se souvislou výplní">
                    <a:extLst>
                      <a:ext uri="{FF2B5EF4-FFF2-40B4-BE49-F238E27FC236}">
                        <a16:creationId xmlns:a16="http://schemas.microsoft.com/office/drawing/2014/main" id="{25B8C222-AD97-7C00-710F-AE4F3022C8E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3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421782" y="1767683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2" name="Grafický objekt 191" descr="Jeřáb se souvislou výplní">
                    <a:extLst>
                      <a:ext uri="{FF2B5EF4-FFF2-40B4-BE49-F238E27FC236}">
                        <a16:creationId xmlns:a16="http://schemas.microsoft.com/office/drawing/2014/main" id="{1BCF8EE0-ECF5-8C56-A61B-4462696F56A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3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348102" y="1877107"/>
                    <a:ext cx="764266" cy="764266"/>
                  </a:xfrm>
                  <a:prstGeom prst="rect">
                    <a:avLst/>
                  </a:prstGeom>
                </p:spPr>
              </p:pic>
              <p:pic>
                <p:nvPicPr>
                  <p:cNvPr id="193" name="Grafický objekt 192" descr="Práce se souvislou výplní">
                    <a:extLst>
                      <a:ext uri="{FF2B5EF4-FFF2-40B4-BE49-F238E27FC236}">
                        <a16:creationId xmlns:a16="http://schemas.microsoft.com/office/drawing/2014/main" id="{199EB121-35D0-B6A1-E9C8-B88BE416B8D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3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833313" y="2325614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4" name="Grafický objekt 193" descr="Ropná plošina se souvislou výplní">
                    <a:extLst>
                      <a:ext uri="{FF2B5EF4-FFF2-40B4-BE49-F238E27FC236}">
                        <a16:creationId xmlns:a16="http://schemas.microsoft.com/office/drawing/2014/main" id="{A601E8DF-A5D0-9D04-A733-39A3346A224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3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103923" y="905127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5" name="Grafický objekt 194" descr="Váleček na malování se souvislou výplní">
                    <a:extLst>
                      <a:ext uri="{FF2B5EF4-FFF2-40B4-BE49-F238E27FC236}">
                        <a16:creationId xmlns:a16="http://schemas.microsoft.com/office/drawing/2014/main" id="{89D455B2-1B28-1160-D11F-78D32027BE3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239553" y="5620042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6" name="Grafický objekt 195" descr="Pouliční osvětlení se souvislou výplní">
                    <a:extLst>
                      <a:ext uri="{FF2B5EF4-FFF2-40B4-BE49-F238E27FC236}">
                        <a16:creationId xmlns:a16="http://schemas.microsoft.com/office/drawing/2014/main" id="{FEFF8E9E-09E4-769C-C8E2-014F4F636B4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954303" y="4891847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7" name="Grafický objekt 196" descr="Kapitán muž se souvislou výplní">
                    <a:extLst>
                      <a:ext uri="{FF2B5EF4-FFF2-40B4-BE49-F238E27FC236}">
                        <a16:creationId xmlns:a16="http://schemas.microsoft.com/office/drawing/2014/main" id="{35271CD4-D61C-530E-CD98-5E26A3CDA73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11231" y="4619737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198" name="Grafický objekt 197" descr="Trojvodič žena se souvislou výplní">
                    <a:extLst>
                      <a:ext uri="{FF2B5EF4-FFF2-40B4-BE49-F238E27FC236}">
                        <a16:creationId xmlns:a16="http://schemas.microsoft.com/office/drawing/2014/main" id="{0D0948FC-841D-8053-C7CF-2D9B7E7F867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162472" y="4301755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199" name="Grafický objekt 198" descr="Stavební pracovník muž se souvislou výplní">
                    <a:extLst>
                      <a:ext uri="{FF2B5EF4-FFF2-40B4-BE49-F238E27FC236}">
                        <a16:creationId xmlns:a16="http://schemas.microsoft.com/office/drawing/2014/main" id="{A2B4AC5B-749E-44F4-549B-6EC9BC7590A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4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317632" y="5170783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0" name="Grafický objekt 199" descr="Electrician žena se souvislou výplní">
                    <a:extLst>
                      <a:ext uri="{FF2B5EF4-FFF2-40B4-BE49-F238E27FC236}">
                        <a16:creationId xmlns:a16="http://schemas.microsoft.com/office/drawing/2014/main" id="{6DA203FF-1E5A-391F-00E1-E42611A1864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5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942438" y="5757252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1" name="Grafický objekt 200" descr="Chovatelský muž se souvislou výplní">
                    <a:extLst>
                      <a:ext uri="{FF2B5EF4-FFF2-40B4-BE49-F238E27FC236}">
                        <a16:creationId xmlns:a16="http://schemas.microsoft.com/office/drawing/2014/main" id="{0AAC13C8-C737-B6C7-898F-A28DBFDD58B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5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578936" y="565341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2" name="Grafický objekt 201" descr="Hasič samičího pohlaví se souvislou výplní">
                    <a:extLst>
                      <a:ext uri="{FF2B5EF4-FFF2-40B4-BE49-F238E27FC236}">
                        <a16:creationId xmlns:a16="http://schemas.microsoft.com/office/drawing/2014/main" id="{85E5F872-E960-3A88-19BF-641256869B4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5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011003" y="515011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3" name="Grafický objekt 202" descr="Pilotní žena se souvislou výplní">
                    <a:extLst>
                      <a:ext uri="{FF2B5EF4-FFF2-40B4-BE49-F238E27FC236}">
                        <a16:creationId xmlns:a16="http://schemas.microsoft.com/office/drawing/2014/main" id="{2B8DFCB3-AC36-0414-E6ED-37D7942ACCB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5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498876" y="451322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4" name="Grafický objekt 203" descr="Soldier muž se souvislou výplní">
                    <a:extLst>
                      <a:ext uri="{FF2B5EF4-FFF2-40B4-BE49-F238E27FC236}">
                        <a16:creationId xmlns:a16="http://schemas.microsoft.com/office/drawing/2014/main" id="{5C737927-0011-0576-F7C3-0B18222D418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5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563034" y="3271029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5" name="Grafický objekt 204" descr="Čekací žena se souvislou výplní">
                    <a:extLst>
                      <a:ext uri="{FF2B5EF4-FFF2-40B4-BE49-F238E27FC236}">
                        <a16:creationId xmlns:a16="http://schemas.microsoft.com/office/drawing/2014/main" id="{D8B8B4E3-A8CC-D389-618D-A8C4FF5FF43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583866" y="3078888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06" name="Grafický objekt 205" descr="Žena s svarem se souvislou výplní">
                    <a:extLst>
                      <a:ext uri="{FF2B5EF4-FFF2-40B4-BE49-F238E27FC236}">
                        <a16:creationId xmlns:a16="http://schemas.microsoft.com/office/drawing/2014/main" id="{600D0340-82E7-E459-2286-74393D92480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885168" y="1113543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07" name="Grafický objekt 206" descr="Postel se souvislou výplní">
                    <a:extLst>
                      <a:ext uri="{FF2B5EF4-FFF2-40B4-BE49-F238E27FC236}">
                        <a16:creationId xmlns:a16="http://schemas.microsoft.com/office/drawing/2014/main" id="{54C6B9DD-D046-5CC2-ABA5-B99F17D9C94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460469" y="3671873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08" name="Grafický objekt 207" descr="Dům se souvislou výplní">
                    <a:extLst>
                      <a:ext uri="{FF2B5EF4-FFF2-40B4-BE49-F238E27FC236}">
                        <a16:creationId xmlns:a16="http://schemas.microsoft.com/office/drawing/2014/main" id="{869817C9-F551-BA58-8BAA-E02E144E1AB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482433" y="3218544"/>
                    <a:ext cx="430052" cy="430052"/>
                  </a:xfrm>
                  <a:prstGeom prst="rect">
                    <a:avLst/>
                  </a:prstGeom>
                </p:spPr>
              </p:pic>
              <p:pic>
                <p:nvPicPr>
                  <p:cNvPr id="209" name="Grafický objekt 208" descr="Stůl a židle se souvislou výplní">
                    <a:extLst>
                      <a:ext uri="{FF2B5EF4-FFF2-40B4-BE49-F238E27FC236}">
                        <a16:creationId xmlns:a16="http://schemas.microsoft.com/office/drawing/2014/main" id="{9FB59745-D91C-1166-648B-2317CF8456D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03746" y="2713203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10" name="Grafický objekt 209" descr="Kolečko se souvislou výplní">
                    <a:extLst>
                      <a:ext uri="{FF2B5EF4-FFF2-40B4-BE49-F238E27FC236}">
                        <a16:creationId xmlns:a16="http://schemas.microsoft.com/office/drawing/2014/main" id="{B4F96327-FD3C-2571-D14D-C14754E333A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714133" y="2909995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1" name="Grafický objekt 210" descr="Pivo se souvislou výplní">
                    <a:extLst>
                      <a:ext uri="{FF2B5EF4-FFF2-40B4-BE49-F238E27FC236}">
                        <a16:creationId xmlns:a16="http://schemas.microsoft.com/office/drawing/2014/main" id="{CA80C77B-CC8A-07F0-E783-455E9A68F4C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37911" y="3533446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12" name="Grafický objekt 211" descr="Rudl se souvislou výplní">
                    <a:extLst>
                      <a:ext uri="{FF2B5EF4-FFF2-40B4-BE49-F238E27FC236}">
                        <a16:creationId xmlns:a16="http://schemas.microsoft.com/office/drawing/2014/main" id="{1C3FFE08-2835-17F9-1184-723D41A4B35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64553" y="575942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3" name="Grafický objekt 212" descr="Nákupní vozík se souvislou výplní">
                    <a:extLst>
                      <a:ext uri="{FF2B5EF4-FFF2-40B4-BE49-F238E27FC236}">
                        <a16:creationId xmlns:a16="http://schemas.microsoft.com/office/drawing/2014/main" id="{B24D7934-F3B9-EE9E-357A-57BE701FE8D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016056" y="603061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14" name="Grafický objekt 213" descr="Obchod se souvislou výplní">
                    <a:extLst>
                      <a:ext uri="{FF2B5EF4-FFF2-40B4-BE49-F238E27FC236}">
                        <a16:creationId xmlns:a16="http://schemas.microsoft.com/office/drawing/2014/main" id="{0BB8EA8D-CAAF-4BCC-26B9-89F5FD206E7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7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722547" y="5794676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5" name="Grafický objekt 214" descr="Baterie se souvislou výplní">
                    <a:extLst>
                      <a:ext uri="{FF2B5EF4-FFF2-40B4-BE49-F238E27FC236}">
                        <a16:creationId xmlns:a16="http://schemas.microsoft.com/office/drawing/2014/main" id="{35AF8F3A-179F-FA3A-FFED-8A149586AF0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8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22627" y="5550378"/>
                    <a:ext cx="391298" cy="391298"/>
                  </a:xfrm>
                  <a:prstGeom prst="rect">
                    <a:avLst/>
                  </a:prstGeom>
                </p:spPr>
              </p:pic>
              <p:pic>
                <p:nvPicPr>
                  <p:cNvPr id="216" name="Grafický objekt 215" descr="Vysílač mobilní sítě se souvislou výplní">
                    <a:extLst>
                      <a:ext uri="{FF2B5EF4-FFF2-40B4-BE49-F238E27FC236}">
                        <a16:creationId xmlns:a16="http://schemas.microsoft.com/office/drawing/2014/main" id="{ADD1294C-BEC0-7135-BA1B-3D449050D56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8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342197" y="547762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7" name="Grafický objekt 216" descr="Cloud Computing se souvislou výplní">
                    <a:extLst>
                      <a:ext uri="{FF2B5EF4-FFF2-40B4-BE49-F238E27FC236}">
                        <a16:creationId xmlns:a16="http://schemas.microsoft.com/office/drawing/2014/main" id="{17EAC36B-B01A-AA3B-649E-B97D52C2FE3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8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620613" y="3539887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8" name="Grafický objekt 217" descr="Stožár vysokého napětí se souvislou výplní">
                    <a:extLst>
                      <a:ext uri="{FF2B5EF4-FFF2-40B4-BE49-F238E27FC236}">
                        <a16:creationId xmlns:a16="http://schemas.microsoft.com/office/drawing/2014/main" id="{219212DC-3CDC-B961-8C3D-77D4AAA5183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8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956384" y="3911069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19" name="Grafický objekt 218" descr="Robotická ruka se souvislou výplní">
                    <a:extLst>
                      <a:ext uri="{FF2B5EF4-FFF2-40B4-BE49-F238E27FC236}">
                        <a16:creationId xmlns:a16="http://schemas.microsoft.com/office/drawing/2014/main" id="{70C79732-6C1E-248E-1553-FFD097F78C1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8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550976" y="5316717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20" name="Grafický objekt 219" descr="Cirkusový stan se souvislou výplní">
                    <a:extLst>
                      <a:ext uri="{FF2B5EF4-FFF2-40B4-BE49-F238E27FC236}">
                        <a16:creationId xmlns:a16="http://schemas.microsoft.com/office/drawing/2014/main" id="{AF3EF7EC-A6CA-2EDB-BCF7-43E95F9261A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35165" y="3638399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21" name="Grafický objekt 220" descr="Divadlo se souvislou výplní">
                    <a:extLst>
                      <a:ext uri="{FF2B5EF4-FFF2-40B4-BE49-F238E27FC236}">
                        <a16:creationId xmlns:a16="http://schemas.microsoft.com/office/drawing/2014/main" id="{529F8072-6F11-0192-D41B-E80512E4CAF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579618" y="2023525"/>
                    <a:ext cx="550475" cy="550475"/>
                  </a:xfrm>
                  <a:prstGeom prst="rect">
                    <a:avLst/>
                  </a:prstGeom>
                </p:spPr>
              </p:pic>
              <p:pic>
                <p:nvPicPr>
                  <p:cNvPr id="222" name="Grafický objekt 221" descr="Letadlo se souvislou výplní">
                    <a:extLst>
                      <a:ext uri="{FF2B5EF4-FFF2-40B4-BE49-F238E27FC236}">
                        <a16:creationId xmlns:a16="http://schemas.microsoft.com/office/drawing/2014/main" id="{0C00D748-30AE-CC31-C2EB-37BFBD0EAA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241768" y="1934863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23" name="Grafický objekt 222" descr="Autobus se souvislou výplní">
                    <a:extLst>
                      <a:ext uri="{FF2B5EF4-FFF2-40B4-BE49-F238E27FC236}">
                        <a16:creationId xmlns:a16="http://schemas.microsoft.com/office/drawing/2014/main" id="{A66867DB-E2E8-BD60-01FB-9822184E67D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359900" y="2299538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24" name="Grafický objekt 223" descr="Kabina lyžařského vleku se souvislou výplní">
                    <a:extLst>
                      <a:ext uri="{FF2B5EF4-FFF2-40B4-BE49-F238E27FC236}">
                        <a16:creationId xmlns:a16="http://schemas.microsoft.com/office/drawing/2014/main" id="{539FE139-0216-E1D8-D356-CC080B6CD6C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9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142408" y="4238206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25" name="Grafický objekt 224" descr="Scéna s horami se souvislou výplní">
                    <a:extLst>
                      <a:ext uri="{FF2B5EF4-FFF2-40B4-BE49-F238E27FC236}">
                        <a16:creationId xmlns:a16="http://schemas.microsoft.com/office/drawing/2014/main" id="{5EEF9EA4-BB94-2D93-5F33-5F00C501F2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627168" y="3627788"/>
                    <a:ext cx="597886" cy="597886"/>
                  </a:xfrm>
                  <a:prstGeom prst="rect">
                    <a:avLst/>
                  </a:prstGeom>
                </p:spPr>
              </p:pic>
              <p:pic>
                <p:nvPicPr>
                  <p:cNvPr id="226" name="Grafický objekt 225" descr="Cyklistika se souvislou výplní">
                    <a:extLst>
                      <a:ext uri="{FF2B5EF4-FFF2-40B4-BE49-F238E27FC236}">
                        <a16:creationId xmlns:a16="http://schemas.microsoft.com/office/drawing/2014/main" id="{076B3271-30EC-B5C3-F0C4-107AF745D54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398211" y="1433730"/>
                    <a:ext cx="508002" cy="518058"/>
                  </a:xfrm>
                  <a:prstGeom prst="rect">
                    <a:avLst/>
                  </a:prstGeom>
                </p:spPr>
              </p:pic>
              <p:pic>
                <p:nvPicPr>
                  <p:cNvPr id="227" name="Grafický objekt 226" descr="Golf se souvislou výplní">
                    <a:extLst>
                      <a:ext uri="{FF2B5EF4-FFF2-40B4-BE49-F238E27FC236}">
                        <a16:creationId xmlns:a16="http://schemas.microsoft.com/office/drawing/2014/main" id="{661E20FF-6E95-8D29-1670-0E43A16A1DA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24834" y="2152504"/>
                    <a:ext cx="575999" cy="575999"/>
                  </a:xfrm>
                  <a:prstGeom prst="rect">
                    <a:avLst/>
                  </a:prstGeom>
                </p:spPr>
              </p:pic>
              <p:pic>
                <p:nvPicPr>
                  <p:cNvPr id="228" name="Grafický objekt 227" descr="Plavání se souvislou výplní">
                    <a:extLst>
                      <a:ext uri="{FF2B5EF4-FFF2-40B4-BE49-F238E27FC236}">
                        <a16:creationId xmlns:a16="http://schemas.microsoft.com/office/drawing/2014/main" id="{A3EB46D0-7AA4-0540-F4A0-E39B939A243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60197" y="1661175"/>
                    <a:ext cx="550475" cy="550475"/>
                  </a:xfrm>
                  <a:prstGeom prst="rect">
                    <a:avLst/>
                  </a:prstGeom>
                </p:spPr>
              </p:pic>
              <p:pic>
                <p:nvPicPr>
                  <p:cNvPr id="229" name="Grafický objekt 228" descr="Hrad se souvislou výplní">
                    <a:extLst>
                      <a:ext uri="{FF2B5EF4-FFF2-40B4-BE49-F238E27FC236}">
                        <a16:creationId xmlns:a16="http://schemas.microsoft.com/office/drawing/2014/main" id="{253F8E28-E2FB-7645-306E-4B863C3222B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0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2471" y="4110818"/>
                    <a:ext cx="545998" cy="545998"/>
                  </a:xfrm>
                  <a:prstGeom prst="rect">
                    <a:avLst/>
                  </a:prstGeom>
                </p:spPr>
              </p:pic>
              <p:pic>
                <p:nvPicPr>
                  <p:cNvPr id="230" name="Grafický objekt 229" descr="Rezidenční čtvrť se souvislou výplní">
                    <a:extLst>
                      <a:ext uri="{FF2B5EF4-FFF2-40B4-BE49-F238E27FC236}">
                        <a16:creationId xmlns:a16="http://schemas.microsoft.com/office/drawing/2014/main" id="{CDCA819E-C481-8DAD-976F-F1A9A0595C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1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560057" y="910890"/>
                    <a:ext cx="797175" cy="797175"/>
                  </a:xfrm>
                  <a:prstGeom prst="rect">
                    <a:avLst/>
                  </a:prstGeom>
                </p:spPr>
              </p:pic>
              <p:pic>
                <p:nvPicPr>
                  <p:cNvPr id="231" name="Grafický objekt 230" descr="Katedrála se souvislou výplní">
                    <a:extLst>
                      <a:ext uri="{FF2B5EF4-FFF2-40B4-BE49-F238E27FC236}">
                        <a16:creationId xmlns:a16="http://schemas.microsoft.com/office/drawing/2014/main" id="{3775FCEE-E863-B17A-B4A5-4C56D5A38DD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1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664195" y="3660965"/>
                    <a:ext cx="545957" cy="545957"/>
                  </a:xfrm>
                  <a:prstGeom prst="rect">
                    <a:avLst/>
                  </a:prstGeom>
                </p:spPr>
              </p:pic>
              <p:pic>
                <p:nvPicPr>
                  <p:cNvPr id="232" name="Grafický objekt 231" descr="Domíchávač betonu se souvislou výplní">
                    <a:extLst>
                      <a:ext uri="{FF2B5EF4-FFF2-40B4-BE49-F238E27FC236}">
                        <a16:creationId xmlns:a16="http://schemas.microsoft.com/office/drawing/2014/main" id="{E01A9DB3-CB77-B5D5-01F9-4BAC586AA5B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1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654202" y="2612325"/>
                    <a:ext cx="843751" cy="843751"/>
                  </a:xfrm>
                  <a:prstGeom prst="rect">
                    <a:avLst/>
                  </a:prstGeom>
                </p:spPr>
              </p:pic>
              <p:pic>
                <p:nvPicPr>
                  <p:cNvPr id="233" name="Grafický objekt 232" descr="Hasič samčího pohlaví se souvislou výplní">
                    <a:extLst>
                      <a:ext uri="{FF2B5EF4-FFF2-40B4-BE49-F238E27FC236}">
                        <a16:creationId xmlns:a16="http://schemas.microsoft.com/office/drawing/2014/main" id="{C58FF2AA-3317-A6B7-5CD8-CCAA9248FD2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1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414727" y="3570246"/>
                    <a:ext cx="720156" cy="720156"/>
                  </a:xfrm>
                  <a:prstGeom prst="rect">
                    <a:avLst/>
                  </a:prstGeom>
                </p:spPr>
              </p:pic>
              <p:pic>
                <p:nvPicPr>
                  <p:cNvPr id="234" name="Grafický objekt 233" descr="Postel se souvislou výplní">
                    <a:extLst>
                      <a:ext uri="{FF2B5EF4-FFF2-40B4-BE49-F238E27FC236}">
                        <a16:creationId xmlns:a16="http://schemas.microsoft.com/office/drawing/2014/main" id="{A01B99BB-7B22-38CD-9904-7E54C821ED0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6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13923" y="3950107"/>
                    <a:ext cx="545955" cy="545955"/>
                  </a:xfrm>
                  <a:prstGeom prst="rect">
                    <a:avLst/>
                  </a:prstGeom>
                </p:spPr>
              </p:pic>
              <p:pic>
                <p:nvPicPr>
                  <p:cNvPr id="235" name="Grafický objekt 234" descr="Buldozer se souvislou výplní">
                    <a:extLst>
                      <a:ext uri="{FF2B5EF4-FFF2-40B4-BE49-F238E27FC236}">
                        <a16:creationId xmlns:a16="http://schemas.microsoft.com/office/drawing/2014/main" id="{802B3586-0219-FC11-DA5C-A8B71671D25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1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737620" y="329267"/>
                    <a:ext cx="581623" cy="581623"/>
                  </a:xfrm>
                  <a:prstGeom prst="rect">
                    <a:avLst/>
                  </a:prstGeom>
                </p:spPr>
              </p:pic>
              <p:pic>
                <p:nvPicPr>
                  <p:cNvPr id="236" name="Grafický objekt 235" descr="Automechanik se souvislou výplní">
                    <a:extLst>
                      <a:ext uri="{FF2B5EF4-FFF2-40B4-BE49-F238E27FC236}">
                        <a16:creationId xmlns:a16="http://schemas.microsoft.com/office/drawing/2014/main" id="{6319580B-6EF7-9001-35A9-ABEAA1310F9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431655" y="636482"/>
                    <a:ext cx="503634" cy="503634"/>
                  </a:xfrm>
                  <a:prstGeom prst="rect">
                    <a:avLst/>
                  </a:prstGeom>
                </p:spPr>
              </p:pic>
              <p:pic>
                <p:nvPicPr>
                  <p:cNvPr id="237" name="Grafický objekt 236" descr="Doručení se souvislou výplní">
                    <a:extLst>
                      <a:ext uri="{FF2B5EF4-FFF2-40B4-BE49-F238E27FC236}">
                        <a16:creationId xmlns:a16="http://schemas.microsoft.com/office/drawing/2014/main" id="{7B9CFCBF-BB23-906C-E24D-B6B9A596759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2"/>
                      </a:ext>
                    </a:extLst>
                  </a:blip>
                  <a:stretch>
                    <a:fillRect/>
                  </a:stretch>
                </p:blipFill>
                <p:spPr>
                  <a:xfrm flipH="1">
                    <a:off x="4123063" y="5734655"/>
                    <a:ext cx="673916" cy="673916"/>
                  </a:xfrm>
                  <a:prstGeom prst="rect">
                    <a:avLst/>
                  </a:prstGeom>
                </p:spPr>
              </p:pic>
              <p:pic>
                <p:nvPicPr>
                  <p:cNvPr id="238" name="Grafický objekt 237" descr="Sklápěč se souvislou výplní">
                    <a:extLst>
                      <a:ext uri="{FF2B5EF4-FFF2-40B4-BE49-F238E27FC236}">
                        <a16:creationId xmlns:a16="http://schemas.microsoft.com/office/drawing/2014/main" id="{FBFB0B60-8B82-DAF8-EC55-F187943865E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610367" y="1284196"/>
                    <a:ext cx="581623" cy="581623"/>
                  </a:xfrm>
                  <a:prstGeom prst="rect">
                    <a:avLst/>
                  </a:prstGeom>
                </p:spPr>
              </p:pic>
              <p:pic>
                <p:nvPicPr>
                  <p:cNvPr id="239" name="Grafický objekt 238" descr="Palivo se souvislou výplní">
                    <a:extLst>
                      <a:ext uri="{FF2B5EF4-FFF2-40B4-BE49-F238E27FC236}">
                        <a16:creationId xmlns:a16="http://schemas.microsoft.com/office/drawing/2014/main" id="{44824F32-5EC1-3BA7-ABC4-97B7A5B5761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767151" y="1772707"/>
                    <a:ext cx="519920" cy="519920"/>
                  </a:xfrm>
                  <a:prstGeom prst="rect">
                    <a:avLst/>
                  </a:prstGeom>
                </p:spPr>
              </p:pic>
              <p:pic>
                <p:nvPicPr>
                  <p:cNvPr id="240" name="Grafický objekt 239" descr="Taxi se souvislou výplní">
                    <a:extLst>
                      <a:ext uri="{FF2B5EF4-FFF2-40B4-BE49-F238E27FC236}">
                        <a16:creationId xmlns:a16="http://schemas.microsoft.com/office/drawing/2014/main" id="{7702B3BF-D852-9D6C-B86A-7066EB93864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28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050398" y="2664371"/>
                    <a:ext cx="464943" cy="464943"/>
                  </a:xfrm>
                  <a:prstGeom prst="rect">
                    <a:avLst/>
                  </a:prstGeom>
                </p:spPr>
              </p:pic>
              <p:pic>
                <p:nvPicPr>
                  <p:cNvPr id="241" name="Grafický objekt 240" descr="Traktor se souvislou výplní">
                    <a:extLst>
                      <a:ext uri="{FF2B5EF4-FFF2-40B4-BE49-F238E27FC236}">
                        <a16:creationId xmlns:a16="http://schemas.microsoft.com/office/drawing/2014/main" id="{C8EF7554-9CE5-855D-CDBB-D85D796CD697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690999" y="5053638"/>
                    <a:ext cx="701450" cy="701450"/>
                  </a:xfrm>
                  <a:prstGeom prst="rect">
                    <a:avLst/>
                  </a:prstGeom>
                </p:spPr>
              </p:pic>
              <p:pic>
                <p:nvPicPr>
                  <p:cNvPr id="242" name="Grafický objekt 241" descr="Vlak se souvislou výplní">
                    <a:extLst>
                      <a:ext uri="{FF2B5EF4-FFF2-40B4-BE49-F238E27FC236}">
                        <a16:creationId xmlns:a16="http://schemas.microsoft.com/office/drawing/2014/main" id="{E2A8C6B5-6E6E-8223-B26B-96828BB231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359258" y="4519539"/>
                    <a:ext cx="581623" cy="581623"/>
                  </a:xfrm>
                  <a:prstGeom prst="rect">
                    <a:avLst/>
                  </a:prstGeom>
                </p:spPr>
              </p:pic>
              <p:pic>
                <p:nvPicPr>
                  <p:cNvPr id="243" name="Grafický objekt 242" descr="Nákladní vůz se souvislou výplní">
                    <a:extLst>
                      <a:ext uri="{FF2B5EF4-FFF2-40B4-BE49-F238E27FC236}">
                        <a16:creationId xmlns:a16="http://schemas.microsoft.com/office/drawing/2014/main" id="{5CD9C642-7A72-55C5-0033-21A85C1A90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727247" y="4266087"/>
                    <a:ext cx="581623" cy="581623"/>
                  </a:xfrm>
                  <a:prstGeom prst="rect">
                    <a:avLst/>
                  </a:prstGeom>
                </p:spPr>
              </p:pic>
              <p:pic>
                <p:nvPicPr>
                  <p:cNvPr id="244" name="Grafický objekt 243" descr="Tancovat se souvislou výplní">
                    <a:extLst>
                      <a:ext uri="{FF2B5EF4-FFF2-40B4-BE49-F238E27FC236}">
                        <a16:creationId xmlns:a16="http://schemas.microsoft.com/office/drawing/2014/main" id="{6A3B6DF1-C9A4-3F9C-E29D-83EE81EFB52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6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199356" y="1463750"/>
                    <a:ext cx="606650" cy="606650"/>
                  </a:xfrm>
                  <a:prstGeom prst="rect">
                    <a:avLst/>
                  </a:prstGeom>
                </p:spPr>
              </p:pic>
              <p:pic>
                <p:nvPicPr>
                  <p:cNvPr id="245" name="Grafický objekt 244" descr="Šipka otáčející se po směru hodin se souvislou výplní">
                    <a:extLst>
                      <a:ext uri="{FF2B5EF4-FFF2-40B4-BE49-F238E27FC236}">
                        <a16:creationId xmlns:a16="http://schemas.microsoft.com/office/drawing/2014/main" id="{BBC7C763-9F44-B842-5996-ABDABD10CDC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8"/>
                      </a:ext>
                    </a:extLst>
                  </a:blip>
                  <a:stretch>
                    <a:fillRect/>
                  </a:stretch>
                </p:blipFill>
                <p:spPr>
                  <a:xfrm rot="6465975">
                    <a:off x="3790268" y="597942"/>
                    <a:ext cx="694420" cy="694420"/>
                  </a:xfrm>
                  <a:prstGeom prst="rect">
                    <a:avLst/>
                  </a:prstGeom>
                </p:spPr>
              </p:pic>
              <p:pic>
                <p:nvPicPr>
                  <p:cNvPr id="246" name="Grafický objekt 245" descr="Šipka otáčející se po směru hodin obrys">
                    <a:extLst>
                      <a:ext uri="{FF2B5EF4-FFF2-40B4-BE49-F238E27FC236}">
                        <a16:creationId xmlns:a16="http://schemas.microsoft.com/office/drawing/2014/main" id="{A0A24F27-A8A1-93A5-0D90-DC81995AE88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7000841">
                    <a:off x="5871848" y="476470"/>
                    <a:ext cx="697738" cy="697738"/>
                  </a:xfrm>
                  <a:prstGeom prst="rect">
                    <a:avLst/>
                  </a:prstGeom>
                </p:spPr>
              </p:pic>
              <p:pic>
                <p:nvPicPr>
                  <p:cNvPr id="247" name="Grafický objekt 246" descr="Šipka otáčející se po směru hodin se souvislou výplní">
                    <a:extLst>
                      <a:ext uri="{FF2B5EF4-FFF2-40B4-BE49-F238E27FC236}">
                        <a16:creationId xmlns:a16="http://schemas.microsoft.com/office/drawing/2014/main" id="{6F388598-1E40-45C3-8515-5586729E467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8"/>
                      </a:ext>
                    </a:extLst>
                  </a:blip>
                  <a:stretch>
                    <a:fillRect/>
                  </a:stretch>
                </p:blipFill>
                <p:spPr>
                  <a:xfrm rot="7858118">
                    <a:off x="3398744" y="2035124"/>
                    <a:ext cx="694420" cy="694420"/>
                  </a:xfrm>
                  <a:prstGeom prst="rect">
                    <a:avLst/>
                  </a:prstGeom>
                </p:spPr>
              </p:pic>
              <p:pic>
                <p:nvPicPr>
                  <p:cNvPr id="248" name="Grafický objekt 247" descr="Šipka otáčející se po směru hodin se souvislou výplní">
                    <a:extLst>
                      <a:ext uri="{FF2B5EF4-FFF2-40B4-BE49-F238E27FC236}">
                        <a16:creationId xmlns:a16="http://schemas.microsoft.com/office/drawing/2014/main" id="{D66C0550-6B0F-BFA6-A955-75F4172778F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8"/>
                      </a:ext>
                    </a:extLst>
                  </a:blip>
                  <a:stretch>
                    <a:fillRect/>
                  </a:stretch>
                </p:blipFill>
                <p:spPr>
                  <a:xfrm rot="17772949" flipV="1">
                    <a:off x="1947401" y="3179114"/>
                    <a:ext cx="494633" cy="494633"/>
                  </a:xfrm>
                  <a:prstGeom prst="rect">
                    <a:avLst/>
                  </a:prstGeom>
                </p:spPr>
              </p:pic>
              <p:pic>
                <p:nvPicPr>
                  <p:cNvPr id="249" name="Grafický objekt 248" descr="Šipka otáčející se po směru hodin se souvislou výplní">
                    <a:extLst>
                      <a:ext uri="{FF2B5EF4-FFF2-40B4-BE49-F238E27FC236}">
                        <a16:creationId xmlns:a16="http://schemas.microsoft.com/office/drawing/2014/main" id="{021C67E5-14FF-A824-879B-5C664F180E9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38"/>
                      </a:ext>
                    </a:extLst>
                  </a:blip>
                  <a:stretch>
                    <a:fillRect/>
                  </a:stretch>
                </p:blipFill>
                <p:spPr>
                  <a:xfrm rot="18788084" flipV="1">
                    <a:off x="447255" y="2995708"/>
                    <a:ext cx="612106" cy="612106"/>
                  </a:xfrm>
                  <a:prstGeom prst="rect">
                    <a:avLst/>
                  </a:prstGeom>
                </p:spPr>
              </p:pic>
              <p:pic>
                <p:nvPicPr>
                  <p:cNvPr id="250" name="Grafický objekt 249" descr="Šipka otáčející se po směru hodin obrys">
                    <a:extLst>
                      <a:ext uri="{FF2B5EF4-FFF2-40B4-BE49-F238E27FC236}">
                        <a16:creationId xmlns:a16="http://schemas.microsoft.com/office/drawing/2014/main" id="{07FEB3CB-ECE3-5C17-6618-56308BC3CA4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7134696">
                    <a:off x="5780102" y="1542027"/>
                    <a:ext cx="697738" cy="697738"/>
                  </a:xfrm>
                  <a:prstGeom prst="rect">
                    <a:avLst/>
                  </a:prstGeom>
                </p:spPr>
              </p:pic>
              <p:pic>
                <p:nvPicPr>
                  <p:cNvPr id="251" name="Grafický objekt 250" descr="Šipka otáčející se po směru hodin obrys">
                    <a:extLst>
                      <a:ext uri="{FF2B5EF4-FFF2-40B4-BE49-F238E27FC236}">
                        <a16:creationId xmlns:a16="http://schemas.microsoft.com/office/drawing/2014/main" id="{0C9520F6-C589-A652-2BCC-7D908BE36BF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7599493">
                    <a:off x="5573416" y="2603406"/>
                    <a:ext cx="697738" cy="697738"/>
                  </a:xfrm>
                  <a:prstGeom prst="rect">
                    <a:avLst/>
                  </a:prstGeom>
                </p:spPr>
              </p:pic>
              <p:pic>
                <p:nvPicPr>
                  <p:cNvPr id="252" name="Grafický objekt 251" descr="Šipka otáčející se po směru hodin obrys">
                    <a:extLst>
                      <a:ext uri="{FF2B5EF4-FFF2-40B4-BE49-F238E27FC236}">
                        <a16:creationId xmlns:a16="http://schemas.microsoft.com/office/drawing/2014/main" id="{AED65DB8-D2E6-8998-ECE8-3FC42ABD98E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7191157" flipH="1">
                    <a:off x="4975126" y="3812521"/>
                    <a:ext cx="539487" cy="539487"/>
                  </a:xfrm>
                  <a:prstGeom prst="rect">
                    <a:avLst/>
                  </a:prstGeom>
                </p:spPr>
              </p:pic>
              <p:pic>
                <p:nvPicPr>
                  <p:cNvPr id="253" name="Grafický objekt 252" descr="Šipka otáčející se po směru hodin obrys">
                    <a:extLst>
                      <a:ext uri="{FF2B5EF4-FFF2-40B4-BE49-F238E27FC236}">
                        <a16:creationId xmlns:a16="http://schemas.microsoft.com/office/drawing/2014/main" id="{F81E0A7D-A377-0437-EA68-8FC5EBD96892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8491609" flipH="1">
                    <a:off x="3500507" y="4493512"/>
                    <a:ext cx="697738" cy="697738"/>
                  </a:xfrm>
                  <a:prstGeom prst="rect">
                    <a:avLst/>
                  </a:prstGeom>
                </p:spPr>
              </p:pic>
              <p:pic>
                <p:nvPicPr>
                  <p:cNvPr id="254" name="Grafický objekt 253" descr="Šipka otáčející se po směru hodin obrys">
                    <a:extLst>
                      <a:ext uri="{FF2B5EF4-FFF2-40B4-BE49-F238E27FC236}">
                        <a16:creationId xmlns:a16="http://schemas.microsoft.com/office/drawing/2014/main" id="{B7E42CB9-A9C0-C173-D410-A007B436F3E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9534781" flipH="1">
                    <a:off x="1871829" y="4895528"/>
                    <a:ext cx="539460" cy="539460"/>
                  </a:xfrm>
                  <a:prstGeom prst="rect">
                    <a:avLst/>
                  </a:prstGeom>
                </p:spPr>
              </p:pic>
              <p:pic>
                <p:nvPicPr>
                  <p:cNvPr id="255" name="Grafický objekt 254" descr="Šipka otáčející se po směru hodin obrys">
                    <a:extLst>
                      <a:ext uri="{FF2B5EF4-FFF2-40B4-BE49-F238E27FC236}">
                        <a16:creationId xmlns:a16="http://schemas.microsoft.com/office/drawing/2014/main" id="{2BC2E7D9-3D68-4B69-2515-F4C21AACD29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0"/>
                      </a:ext>
                    </a:extLst>
                  </a:blip>
                  <a:stretch>
                    <a:fillRect/>
                  </a:stretch>
                </p:blipFill>
                <p:spPr>
                  <a:xfrm rot="10217335" flipH="1">
                    <a:off x="295851" y="4787110"/>
                    <a:ext cx="697738" cy="697738"/>
                  </a:xfrm>
                  <a:prstGeom prst="rect">
                    <a:avLst/>
                  </a:prstGeom>
                </p:spPr>
              </p:pic>
              <p:pic>
                <p:nvPicPr>
                  <p:cNvPr id="256" name="Grafický objekt 255" descr="Peníze obrys">
                    <a:extLst>
                      <a:ext uri="{FF2B5EF4-FFF2-40B4-BE49-F238E27FC236}">
                        <a16:creationId xmlns:a16="http://schemas.microsoft.com/office/drawing/2014/main" id="{F4CD3B27-5787-EF78-F5E0-FB892E72660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484972" y="3271029"/>
                    <a:ext cx="462684" cy="462684"/>
                  </a:xfrm>
                  <a:prstGeom prst="rect">
                    <a:avLst/>
                  </a:prstGeom>
                </p:spPr>
              </p:pic>
              <p:pic>
                <p:nvPicPr>
                  <p:cNvPr id="257" name="Grafický objekt 256" descr="Mince se souvislou výplní">
                    <a:extLst>
                      <a:ext uri="{FF2B5EF4-FFF2-40B4-BE49-F238E27FC236}">
                        <a16:creationId xmlns:a16="http://schemas.microsoft.com/office/drawing/2014/main" id="{FEA91036-A5C9-DD85-2332-A17E1A2D135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925405" y="2327871"/>
                    <a:ext cx="363653" cy="363653"/>
                  </a:xfrm>
                  <a:prstGeom prst="rect">
                    <a:avLst/>
                  </a:prstGeom>
                </p:spPr>
              </p:pic>
              <p:pic>
                <p:nvPicPr>
                  <p:cNvPr id="258" name="Grafický objekt 257" descr="Peníze obrys">
                    <a:extLst>
                      <a:ext uri="{FF2B5EF4-FFF2-40B4-BE49-F238E27FC236}">
                        <a16:creationId xmlns:a16="http://schemas.microsoft.com/office/drawing/2014/main" id="{0B84FD08-FC37-6631-D76E-A14063819BF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033459" y="1191014"/>
                    <a:ext cx="462684" cy="462684"/>
                  </a:xfrm>
                  <a:prstGeom prst="rect">
                    <a:avLst/>
                  </a:prstGeom>
                </p:spPr>
              </p:pic>
              <p:pic>
                <p:nvPicPr>
                  <p:cNvPr id="259" name="Grafický objekt 258" descr="Peníze obrys">
                    <a:extLst>
                      <a:ext uri="{FF2B5EF4-FFF2-40B4-BE49-F238E27FC236}">
                        <a16:creationId xmlns:a16="http://schemas.microsoft.com/office/drawing/2014/main" id="{18629C3C-AA02-B809-44D3-D4B23BF695B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740582" y="4827934"/>
                    <a:ext cx="462684" cy="462684"/>
                  </a:xfrm>
                  <a:prstGeom prst="rect">
                    <a:avLst/>
                  </a:prstGeom>
                </p:spPr>
              </p:pic>
              <p:pic>
                <p:nvPicPr>
                  <p:cNvPr id="260" name="Grafický objekt 259" descr="Peníze obrys">
                    <a:extLst>
                      <a:ext uri="{FF2B5EF4-FFF2-40B4-BE49-F238E27FC236}">
                        <a16:creationId xmlns:a16="http://schemas.microsoft.com/office/drawing/2014/main" id="{3F6FB9FE-08FD-1218-84B5-C2C38AD979A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23054" y="3094306"/>
                    <a:ext cx="462684" cy="462684"/>
                  </a:xfrm>
                  <a:prstGeom prst="rect">
                    <a:avLst/>
                  </a:prstGeom>
                </p:spPr>
              </p:pic>
              <p:pic>
                <p:nvPicPr>
                  <p:cNvPr id="261" name="Grafický objekt 260" descr="Peníze obrys">
                    <a:extLst>
                      <a:ext uri="{FF2B5EF4-FFF2-40B4-BE49-F238E27FC236}">
                        <a16:creationId xmlns:a16="http://schemas.microsoft.com/office/drawing/2014/main" id="{B19C0629-8860-01C3-900B-8DB55BBAFF2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2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900488" y="1240156"/>
                    <a:ext cx="462684" cy="462684"/>
                  </a:xfrm>
                  <a:prstGeom prst="rect">
                    <a:avLst/>
                  </a:prstGeom>
                </p:spPr>
              </p:pic>
              <p:pic>
                <p:nvPicPr>
                  <p:cNvPr id="262" name="Grafický objekt 261" descr="Mince se souvislou výplní">
                    <a:extLst>
                      <a:ext uri="{FF2B5EF4-FFF2-40B4-BE49-F238E27FC236}">
                        <a16:creationId xmlns:a16="http://schemas.microsoft.com/office/drawing/2014/main" id="{BC7CAC26-7001-A1FC-83D2-71D7A2A6220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407500" y="4290402"/>
                    <a:ext cx="363653" cy="363653"/>
                  </a:xfrm>
                  <a:prstGeom prst="rect">
                    <a:avLst/>
                  </a:prstGeom>
                </p:spPr>
              </p:pic>
              <p:pic>
                <p:nvPicPr>
                  <p:cNvPr id="263" name="Grafický objekt 262" descr="Mince se souvislou výplní">
                    <a:extLst>
                      <a:ext uri="{FF2B5EF4-FFF2-40B4-BE49-F238E27FC236}">
                        <a16:creationId xmlns:a16="http://schemas.microsoft.com/office/drawing/2014/main" id="{A052ACDE-EF3E-9768-FD2B-558E91F5294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240989" y="5027423"/>
                    <a:ext cx="363653" cy="363653"/>
                  </a:xfrm>
                  <a:prstGeom prst="rect">
                    <a:avLst/>
                  </a:prstGeom>
                </p:spPr>
              </p:pic>
              <p:pic>
                <p:nvPicPr>
                  <p:cNvPr id="264" name="Grafický objekt 263" descr="Mince se souvislou výplní">
                    <a:extLst>
                      <a:ext uri="{FF2B5EF4-FFF2-40B4-BE49-F238E27FC236}">
                        <a16:creationId xmlns:a16="http://schemas.microsoft.com/office/drawing/2014/main" id="{36A89798-3759-D1BF-D216-7FFC0EAA332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r:embed="rId144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792626" y="2867583"/>
                    <a:ext cx="363653" cy="363653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69" name="Obdélník: se zakulacenými rohy 168">
                  <a:extLst>
                    <a:ext uri="{FF2B5EF4-FFF2-40B4-BE49-F238E27FC236}">
                      <a16:creationId xmlns:a16="http://schemas.microsoft.com/office/drawing/2014/main" id="{A93BEACE-9BE9-D9DF-160F-2ACEE3B1CE93}"/>
                    </a:ext>
                  </a:extLst>
                </p:cNvPr>
                <p:cNvSpPr/>
                <p:nvPr/>
              </p:nvSpPr>
              <p:spPr>
                <a:xfrm>
                  <a:off x="361914" y="971423"/>
                  <a:ext cx="8049085" cy="4500633"/>
                </a:xfrm>
                <a:prstGeom prst="roundRect">
                  <a:avLst/>
                </a:prstGeom>
                <a:noFill/>
                <a:ln w="285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40500" tIns="40500" rIns="40500" bIns="40500" rtlCol="0" anchor="ctr"/>
                <a:lstStyle/>
                <a:p>
                  <a:pPr algn="ctr"/>
                  <a:endParaRPr lang="cs-CZ" sz="675" dirty="0" err="1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160" name="Grafický objekt 159" descr="Práce z domova obrys">
                <a:extLst>
                  <a:ext uri="{FF2B5EF4-FFF2-40B4-BE49-F238E27FC236}">
                    <a16:creationId xmlns:a16="http://schemas.microsoft.com/office/drawing/2014/main" id="{03E8F98A-FAF1-42E1-CE82-47AC39151C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6"/>
                  </a:ext>
                </a:extLst>
              </a:blip>
              <a:stretch>
                <a:fillRect/>
              </a:stretch>
            </p:blipFill>
            <p:spPr>
              <a:xfrm>
                <a:off x="4412971" y="1790722"/>
                <a:ext cx="376662" cy="376662"/>
              </a:xfrm>
              <a:prstGeom prst="rect">
                <a:avLst/>
              </a:prstGeom>
            </p:spPr>
          </p:pic>
          <p:grpSp>
            <p:nvGrpSpPr>
              <p:cNvPr id="269" name="Skupina 268">
                <a:extLst>
                  <a:ext uri="{FF2B5EF4-FFF2-40B4-BE49-F238E27FC236}">
                    <a16:creationId xmlns:a16="http://schemas.microsoft.com/office/drawing/2014/main" id="{AE03EB02-679D-5678-DA25-7A09625B6690}"/>
                  </a:ext>
                </a:extLst>
              </p:cNvPr>
              <p:cNvGrpSpPr/>
              <p:nvPr/>
            </p:nvGrpSpPr>
            <p:grpSpPr>
              <a:xfrm>
                <a:off x="4641073" y="2142933"/>
                <a:ext cx="360000" cy="324848"/>
                <a:chOff x="4330919" y="2207694"/>
                <a:chExt cx="310744" cy="300382"/>
              </a:xfrm>
            </p:grpSpPr>
            <p:pic>
              <p:nvPicPr>
                <p:cNvPr id="152" name="Grafický objekt 151" descr="Prostřený stůl se souvislou výplní">
                  <a:extLst>
                    <a:ext uri="{FF2B5EF4-FFF2-40B4-BE49-F238E27FC236}">
                      <a16:creationId xmlns:a16="http://schemas.microsoft.com/office/drawing/2014/main" id="{DFAD931F-AB54-6487-384C-22753AAC85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4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391294" y="2311958"/>
                  <a:ext cx="196118" cy="196118"/>
                </a:xfrm>
                <a:prstGeom prst="rect">
                  <a:avLst/>
                </a:prstGeom>
              </p:spPr>
            </p:pic>
            <p:sp>
              <p:nvSpPr>
                <p:cNvPr id="267" name="Volný tvar: obrazec 266">
                  <a:extLst>
                    <a:ext uri="{FF2B5EF4-FFF2-40B4-BE49-F238E27FC236}">
                      <a16:creationId xmlns:a16="http://schemas.microsoft.com/office/drawing/2014/main" id="{52BB0F55-7333-825F-13F2-386856D2553E}"/>
                    </a:ext>
                  </a:extLst>
                </p:cNvPr>
                <p:cNvSpPr/>
                <p:nvPr/>
              </p:nvSpPr>
              <p:spPr>
                <a:xfrm>
                  <a:off x="4330919" y="2207694"/>
                  <a:ext cx="310744" cy="275262"/>
                </a:xfrm>
                <a:custGeom>
                  <a:avLst/>
                  <a:gdLst>
                    <a:gd name="connsiteX0" fmla="*/ 310745 w 310744"/>
                    <a:gd name="connsiteY0" fmla="*/ 147603 h 275262"/>
                    <a:gd name="connsiteX1" fmla="*/ 155380 w 310744"/>
                    <a:gd name="connsiteY1" fmla="*/ 0 h 275262"/>
                    <a:gd name="connsiteX2" fmla="*/ 0 w 310744"/>
                    <a:gd name="connsiteY2" fmla="*/ 147603 h 275262"/>
                    <a:gd name="connsiteX3" fmla="*/ 24331 w 310744"/>
                    <a:gd name="connsiteY3" fmla="*/ 171932 h 275262"/>
                    <a:gd name="connsiteX4" fmla="*/ 42872 w 310744"/>
                    <a:gd name="connsiteY4" fmla="*/ 154375 h 275262"/>
                    <a:gd name="connsiteX5" fmla="*/ 42872 w 310744"/>
                    <a:gd name="connsiteY5" fmla="*/ 275171 h 275262"/>
                    <a:gd name="connsiteX6" fmla="*/ 267872 w 310744"/>
                    <a:gd name="connsiteY6" fmla="*/ 275262 h 275262"/>
                    <a:gd name="connsiteX7" fmla="*/ 267872 w 310744"/>
                    <a:gd name="connsiteY7" fmla="*/ 154220 h 275262"/>
                    <a:gd name="connsiteX8" fmla="*/ 286505 w 310744"/>
                    <a:gd name="connsiteY8" fmla="*/ 171841 h 275262"/>
                    <a:gd name="connsiteX9" fmla="*/ 260372 w 310744"/>
                    <a:gd name="connsiteY9" fmla="*/ 267761 h 275262"/>
                    <a:gd name="connsiteX10" fmla="*/ 50372 w 310744"/>
                    <a:gd name="connsiteY10" fmla="*/ 267677 h 275262"/>
                    <a:gd name="connsiteX11" fmla="*/ 50372 w 310744"/>
                    <a:gd name="connsiteY11" fmla="*/ 147273 h 275262"/>
                    <a:gd name="connsiteX12" fmla="*/ 155380 w 310744"/>
                    <a:gd name="connsiteY12" fmla="*/ 47836 h 275262"/>
                    <a:gd name="connsiteX13" fmla="*/ 260372 w 310744"/>
                    <a:gd name="connsiteY13" fmla="*/ 147128 h 275262"/>
                    <a:gd name="connsiteX14" fmla="*/ 155380 w 310744"/>
                    <a:gd name="connsiteY14" fmla="*/ 37511 h 275262"/>
                    <a:gd name="connsiteX15" fmla="*/ 24470 w 310744"/>
                    <a:gd name="connsiteY15" fmla="*/ 161470 h 275262"/>
                    <a:gd name="connsiteX16" fmla="*/ 10745 w 310744"/>
                    <a:gd name="connsiteY16" fmla="*/ 147742 h 275262"/>
                    <a:gd name="connsiteX17" fmla="*/ 155380 w 310744"/>
                    <a:gd name="connsiteY17" fmla="*/ 10345 h 275262"/>
                    <a:gd name="connsiteX18" fmla="*/ 300000 w 310744"/>
                    <a:gd name="connsiteY18" fmla="*/ 147740 h 275262"/>
                    <a:gd name="connsiteX19" fmla="*/ 286359 w 310744"/>
                    <a:gd name="connsiteY19" fmla="*/ 161382 h 2752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10744" h="275262">
                      <a:moveTo>
                        <a:pt x="310745" y="147603"/>
                      </a:moveTo>
                      <a:lnTo>
                        <a:pt x="155380" y="0"/>
                      </a:lnTo>
                      <a:lnTo>
                        <a:pt x="0" y="147603"/>
                      </a:lnTo>
                      <a:lnTo>
                        <a:pt x="24331" y="171932"/>
                      </a:lnTo>
                      <a:lnTo>
                        <a:pt x="42872" y="154375"/>
                      </a:lnTo>
                      <a:lnTo>
                        <a:pt x="42872" y="275171"/>
                      </a:lnTo>
                      <a:lnTo>
                        <a:pt x="267872" y="275262"/>
                      </a:lnTo>
                      <a:lnTo>
                        <a:pt x="267872" y="154220"/>
                      </a:lnTo>
                      <a:lnTo>
                        <a:pt x="286505" y="171841"/>
                      </a:lnTo>
                      <a:close/>
                      <a:moveTo>
                        <a:pt x="260372" y="267761"/>
                      </a:moveTo>
                      <a:lnTo>
                        <a:pt x="50372" y="267677"/>
                      </a:lnTo>
                      <a:lnTo>
                        <a:pt x="50372" y="147273"/>
                      </a:lnTo>
                      <a:lnTo>
                        <a:pt x="155380" y="47836"/>
                      </a:lnTo>
                      <a:lnTo>
                        <a:pt x="260372" y="147128"/>
                      </a:lnTo>
                      <a:close/>
                      <a:moveTo>
                        <a:pt x="155380" y="37511"/>
                      </a:moveTo>
                      <a:lnTo>
                        <a:pt x="24470" y="161470"/>
                      </a:lnTo>
                      <a:lnTo>
                        <a:pt x="10745" y="147742"/>
                      </a:lnTo>
                      <a:lnTo>
                        <a:pt x="155380" y="10345"/>
                      </a:lnTo>
                      <a:lnTo>
                        <a:pt x="300000" y="147740"/>
                      </a:lnTo>
                      <a:lnTo>
                        <a:pt x="286359" y="16138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3671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cs-CZ" sz="1350"/>
                </a:p>
              </p:txBody>
            </p:sp>
          </p:grpSp>
          <p:pic>
            <p:nvPicPr>
              <p:cNvPr id="271" name="Grafický objekt 270" descr="Cesta obrys">
                <a:extLst>
                  <a:ext uri="{FF2B5EF4-FFF2-40B4-BE49-F238E27FC236}">
                    <a16:creationId xmlns:a16="http://schemas.microsoft.com/office/drawing/2014/main" id="{3EE48659-905E-9AB4-29D2-00B1ED03D5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0"/>
                  </a:ext>
                </a:extLst>
              </a:blip>
              <a:stretch>
                <a:fillRect/>
              </a:stretch>
            </p:blipFill>
            <p:spPr>
              <a:xfrm>
                <a:off x="5092212" y="2112631"/>
                <a:ext cx="360000" cy="360000"/>
              </a:xfrm>
              <a:prstGeom prst="rect">
                <a:avLst/>
              </a:prstGeom>
            </p:spPr>
          </p:pic>
          <p:pic>
            <p:nvPicPr>
              <p:cNvPr id="273" name="Grafický objekt 272" descr="Ukazatel směru obrys">
                <a:extLst>
                  <a:ext uri="{FF2B5EF4-FFF2-40B4-BE49-F238E27FC236}">
                    <a16:creationId xmlns:a16="http://schemas.microsoft.com/office/drawing/2014/main" id="{0C7FABD1-C8FC-1D5E-CBF8-CB8BA64B3A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2"/>
                  </a:ext>
                </a:extLst>
              </a:blip>
              <a:stretch>
                <a:fillRect/>
              </a:stretch>
            </p:blipFill>
            <p:spPr>
              <a:xfrm>
                <a:off x="4891765" y="1832049"/>
                <a:ext cx="360000" cy="360000"/>
              </a:xfrm>
              <a:prstGeom prst="rect">
                <a:avLst/>
              </a:prstGeom>
            </p:spPr>
          </p:pic>
          <p:pic>
            <p:nvPicPr>
              <p:cNvPr id="281" name="Grafický objekt 280" descr="Scéna v parku obrys">
                <a:extLst>
                  <a:ext uri="{FF2B5EF4-FFF2-40B4-BE49-F238E27FC236}">
                    <a16:creationId xmlns:a16="http://schemas.microsoft.com/office/drawing/2014/main" id="{A7AAD145-0428-8CE4-C1D1-27D60AC395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4"/>
                  </a:ext>
                </a:extLst>
              </a:blip>
              <a:stretch>
                <a:fillRect/>
              </a:stretch>
            </p:blipFill>
            <p:spPr>
              <a:xfrm>
                <a:off x="5460926" y="2129707"/>
                <a:ext cx="360000" cy="360000"/>
              </a:xfrm>
              <a:prstGeom prst="rect">
                <a:avLst/>
              </a:prstGeom>
            </p:spPr>
          </p:pic>
          <p:pic>
            <p:nvPicPr>
              <p:cNvPr id="283" name="Grafický objekt 282" descr="Scéna v dešti obrys">
                <a:extLst>
                  <a:ext uri="{FF2B5EF4-FFF2-40B4-BE49-F238E27FC236}">
                    <a16:creationId xmlns:a16="http://schemas.microsoft.com/office/drawing/2014/main" id="{EC0D25AB-39CC-9E02-5FA4-B0263AC29C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6"/>
                  </a:ext>
                </a:extLst>
              </a:blip>
              <a:stretch>
                <a:fillRect/>
              </a:stretch>
            </p:blipFill>
            <p:spPr>
              <a:xfrm>
                <a:off x="4216217" y="2167870"/>
                <a:ext cx="360000" cy="360000"/>
              </a:xfrm>
              <a:prstGeom prst="rect">
                <a:avLst/>
              </a:prstGeom>
            </p:spPr>
          </p:pic>
          <p:pic>
            <p:nvPicPr>
              <p:cNvPr id="285" name="Grafický objekt 284" descr="Odpadky obrys">
                <a:extLst>
                  <a:ext uri="{FF2B5EF4-FFF2-40B4-BE49-F238E27FC236}">
                    <a16:creationId xmlns:a16="http://schemas.microsoft.com/office/drawing/2014/main" id="{99968217-86E1-9985-7474-00654F7D7C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8"/>
                  </a:ext>
                </a:extLst>
              </a:blip>
              <a:stretch>
                <a:fillRect/>
              </a:stretch>
            </p:blipFill>
            <p:spPr>
              <a:xfrm>
                <a:off x="5443148" y="1863456"/>
                <a:ext cx="275314" cy="275314"/>
              </a:xfrm>
              <a:prstGeom prst="rect">
                <a:avLst/>
              </a:prstGeom>
            </p:spPr>
          </p:pic>
          <p:pic>
            <p:nvPicPr>
              <p:cNvPr id="286" name="Grafický objekt 285" descr="Aspirace obrys">
                <a:extLst>
                  <a:ext uri="{FF2B5EF4-FFF2-40B4-BE49-F238E27FC236}">
                    <a16:creationId xmlns:a16="http://schemas.microsoft.com/office/drawing/2014/main" id="{0A700E54-95B0-F735-6183-F4F8456ED2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0"/>
                  </a:ext>
                </a:extLst>
              </a:blip>
              <a:stretch>
                <a:fillRect/>
              </a:stretch>
            </p:blipFill>
            <p:spPr>
              <a:xfrm>
                <a:off x="5962310" y="1789056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288" name="Grafický objekt 287" descr="Úspěch skupiny obrys">
                <a:extLst>
                  <a:ext uri="{FF2B5EF4-FFF2-40B4-BE49-F238E27FC236}">
                    <a16:creationId xmlns:a16="http://schemas.microsoft.com/office/drawing/2014/main" id="{B34E142A-E8ED-463B-16B9-459E415376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2"/>
                  </a:ext>
                </a:extLst>
              </a:blip>
              <a:stretch>
                <a:fillRect/>
              </a:stretch>
            </p:blipFill>
            <p:spPr>
              <a:xfrm>
                <a:off x="7047708" y="1800230"/>
                <a:ext cx="618411" cy="618411"/>
              </a:xfrm>
              <a:prstGeom prst="rect">
                <a:avLst/>
              </a:prstGeom>
            </p:spPr>
          </p:pic>
          <p:pic>
            <p:nvPicPr>
              <p:cNvPr id="291" name="Grafický objekt 290" descr="Stuha obrys">
                <a:extLst>
                  <a:ext uri="{FF2B5EF4-FFF2-40B4-BE49-F238E27FC236}">
                    <a16:creationId xmlns:a16="http://schemas.microsoft.com/office/drawing/2014/main" id="{E5D0A1BF-9790-468E-A1CC-36DEDFDC03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4"/>
                  </a:ext>
                </a:extLst>
              </a:blip>
              <a:stretch>
                <a:fillRect/>
              </a:stretch>
            </p:blipFill>
            <p:spPr>
              <a:xfrm>
                <a:off x="6470736" y="1777844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3" name="Grafický objekt 12" descr="Růst podniku">
                <a:extLst>
                  <a:ext uri="{FF2B5EF4-FFF2-40B4-BE49-F238E27FC236}">
                    <a16:creationId xmlns:a16="http://schemas.microsoft.com/office/drawing/2014/main" id="{DE1A08D2-BB46-5103-407B-2E4FDBDA53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6"/>
                  </a:ext>
                </a:extLst>
              </a:blip>
              <a:stretch>
                <a:fillRect/>
              </a:stretch>
            </p:blipFill>
            <p:spPr>
              <a:xfrm>
                <a:off x="7987511" y="1871019"/>
                <a:ext cx="723954" cy="720000"/>
              </a:xfrm>
              <a:prstGeom prst="rect">
                <a:avLst/>
              </a:prstGeom>
            </p:spPr>
          </p:pic>
        </p:grpSp>
        <p:grpSp>
          <p:nvGrpSpPr>
            <p:cNvPr id="565" name="Skupina 564">
              <a:extLst>
                <a:ext uri="{FF2B5EF4-FFF2-40B4-BE49-F238E27FC236}">
                  <a16:creationId xmlns:a16="http://schemas.microsoft.com/office/drawing/2014/main" id="{3DCB7822-616C-9C03-1211-2537C15C77AC}"/>
                </a:ext>
              </a:extLst>
            </p:cNvPr>
            <p:cNvGrpSpPr/>
            <p:nvPr/>
          </p:nvGrpSpPr>
          <p:grpSpPr>
            <a:xfrm>
              <a:off x="7492892" y="1493782"/>
              <a:ext cx="340022" cy="320413"/>
              <a:chOff x="8783624" y="1922510"/>
              <a:chExt cx="537564" cy="535527"/>
            </a:xfrm>
          </p:grpSpPr>
          <p:sp>
            <p:nvSpPr>
              <p:cNvPr id="561" name="Volný tvar: obrazec 560">
                <a:extLst>
                  <a:ext uri="{FF2B5EF4-FFF2-40B4-BE49-F238E27FC236}">
                    <a16:creationId xmlns:a16="http://schemas.microsoft.com/office/drawing/2014/main" id="{DDB6F57A-53EF-913D-AC8C-F382D27045AB}"/>
                  </a:ext>
                </a:extLst>
              </p:cNvPr>
              <p:cNvSpPr/>
              <p:nvPr/>
            </p:nvSpPr>
            <p:spPr>
              <a:xfrm>
                <a:off x="9031183" y="2282788"/>
                <a:ext cx="42439" cy="48037"/>
              </a:xfrm>
              <a:custGeom>
                <a:avLst/>
                <a:gdLst>
                  <a:gd name="connsiteX0" fmla="*/ 57150 w 57150"/>
                  <a:gd name="connsiteY0" fmla="*/ 28575 h 57150"/>
                  <a:gd name="connsiteX1" fmla="*/ 28575 w 57150"/>
                  <a:gd name="connsiteY1" fmla="*/ 57150 h 57150"/>
                  <a:gd name="connsiteX2" fmla="*/ 0 w 57150"/>
                  <a:gd name="connsiteY2" fmla="*/ 28575 h 57150"/>
                  <a:gd name="connsiteX3" fmla="*/ 28575 w 57150"/>
                  <a:gd name="connsiteY3" fmla="*/ 0 h 57150"/>
                  <a:gd name="connsiteX4" fmla="*/ 57150 w 57150"/>
                  <a:gd name="connsiteY4" fmla="*/ 28575 h 57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7150" h="57150">
                    <a:moveTo>
                      <a:pt x="57150" y="28575"/>
                    </a:moveTo>
                    <a:cubicBezTo>
                      <a:pt x="57150" y="44357"/>
                      <a:pt x="44357" y="57150"/>
                      <a:pt x="28575" y="57150"/>
                    </a:cubicBezTo>
                    <a:cubicBezTo>
                      <a:pt x="12793" y="57150"/>
                      <a:pt x="0" y="44357"/>
                      <a:pt x="0" y="28575"/>
                    </a:cubicBezTo>
                    <a:cubicBezTo>
                      <a:pt x="0" y="12793"/>
                      <a:pt x="12793" y="0"/>
                      <a:pt x="28575" y="0"/>
                    </a:cubicBezTo>
                    <a:cubicBezTo>
                      <a:pt x="44357" y="0"/>
                      <a:pt x="57150" y="12793"/>
                      <a:pt x="57150" y="28575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cs-CZ" sz="1350"/>
              </a:p>
            </p:txBody>
          </p:sp>
          <p:sp>
            <p:nvSpPr>
              <p:cNvPr id="562" name="Volný tvar: obrazec 561">
                <a:extLst>
                  <a:ext uri="{FF2B5EF4-FFF2-40B4-BE49-F238E27FC236}">
                    <a16:creationId xmlns:a16="http://schemas.microsoft.com/office/drawing/2014/main" id="{D8DDCEC3-2E7B-5108-6274-6662160AB925}"/>
                  </a:ext>
                </a:extLst>
              </p:cNvPr>
              <p:cNvSpPr/>
              <p:nvPr/>
            </p:nvSpPr>
            <p:spPr>
              <a:xfrm>
                <a:off x="8783631" y="2225858"/>
                <a:ext cx="537557" cy="232179"/>
              </a:xfrm>
              <a:custGeom>
                <a:avLst/>
                <a:gdLst>
                  <a:gd name="connsiteX0" fmla="*/ 419100 w 723899"/>
                  <a:gd name="connsiteY0" fmla="*/ 76200 h 276225"/>
                  <a:gd name="connsiteX1" fmla="*/ 361950 w 723899"/>
                  <a:gd name="connsiteY1" fmla="*/ 133350 h 276225"/>
                  <a:gd name="connsiteX2" fmla="*/ 304800 w 723899"/>
                  <a:gd name="connsiteY2" fmla="*/ 76200 h 276225"/>
                  <a:gd name="connsiteX3" fmla="*/ 304800 w 723899"/>
                  <a:gd name="connsiteY3" fmla="*/ 0 h 276225"/>
                  <a:gd name="connsiteX4" fmla="*/ 0 w 723899"/>
                  <a:gd name="connsiteY4" fmla="*/ 0 h 276225"/>
                  <a:gd name="connsiteX5" fmla="*/ 0 w 723899"/>
                  <a:gd name="connsiteY5" fmla="*/ 276225 h 276225"/>
                  <a:gd name="connsiteX6" fmla="*/ 723900 w 723899"/>
                  <a:gd name="connsiteY6" fmla="*/ 276225 h 276225"/>
                  <a:gd name="connsiteX7" fmla="*/ 723900 w 723899"/>
                  <a:gd name="connsiteY7" fmla="*/ 0 h 276225"/>
                  <a:gd name="connsiteX8" fmla="*/ 419100 w 723899"/>
                  <a:gd name="connsiteY8" fmla="*/ 0 h 276225"/>
                  <a:gd name="connsiteX9" fmla="*/ 38100 w 723899"/>
                  <a:gd name="connsiteY9" fmla="*/ 238125 h 276225"/>
                  <a:gd name="connsiteX10" fmla="*/ 38100 w 723899"/>
                  <a:gd name="connsiteY10" fmla="*/ 163837 h 276225"/>
                  <a:gd name="connsiteX11" fmla="*/ 112385 w 723899"/>
                  <a:gd name="connsiteY11" fmla="*/ 238125 h 276225"/>
                  <a:gd name="connsiteX12" fmla="*/ 685800 w 723899"/>
                  <a:gd name="connsiteY12" fmla="*/ 163837 h 276225"/>
                  <a:gd name="connsiteX13" fmla="*/ 685800 w 723899"/>
                  <a:gd name="connsiteY13" fmla="*/ 238125 h 276225"/>
                  <a:gd name="connsiteX14" fmla="*/ 611516 w 723899"/>
                  <a:gd name="connsiteY14" fmla="*/ 238125 h 276225"/>
                  <a:gd name="connsiteX15" fmla="*/ 685800 w 723899"/>
                  <a:gd name="connsiteY15" fmla="*/ 163837 h 276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723899" h="276225">
                    <a:moveTo>
                      <a:pt x="419100" y="76200"/>
                    </a:moveTo>
                    <a:cubicBezTo>
                      <a:pt x="419100" y="107763"/>
                      <a:pt x="393513" y="133350"/>
                      <a:pt x="361950" y="133350"/>
                    </a:cubicBezTo>
                    <a:cubicBezTo>
                      <a:pt x="330387" y="133350"/>
                      <a:pt x="304800" y="107763"/>
                      <a:pt x="304800" y="76200"/>
                    </a:cubicBezTo>
                    <a:lnTo>
                      <a:pt x="304800" y="0"/>
                    </a:lnTo>
                    <a:lnTo>
                      <a:pt x="0" y="0"/>
                    </a:lnTo>
                    <a:lnTo>
                      <a:pt x="0" y="276225"/>
                    </a:lnTo>
                    <a:lnTo>
                      <a:pt x="723900" y="276225"/>
                    </a:lnTo>
                    <a:lnTo>
                      <a:pt x="723900" y="0"/>
                    </a:lnTo>
                    <a:lnTo>
                      <a:pt x="419100" y="0"/>
                    </a:lnTo>
                    <a:close/>
                    <a:moveTo>
                      <a:pt x="38100" y="238125"/>
                    </a:moveTo>
                    <a:lnTo>
                      <a:pt x="38100" y="163837"/>
                    </a:lnTo>
                    <a:cubicBezTo>
                      <a:pt x="75474" y="171544"/>
                      <a:pt x="104679" y="200751"/>
                      <a:pt x="112385" y="238125"/>
                    </a:cubicBezTo>
                    <a:close/>
                    <a:moveTo>
                      <a:pt x="685800" y="163837"/>
                    </a:moveTo>
                    <a:lnTo>
                      <a:pt x="685800" y="238125"/>
                    </a:lnTo>
                    <a:lnTo>
                      <a:pt x="611516" y="238125"/>
                    </a:lnTo>
                    <a:cubicBezTo>
                      <a:pt x="619222" y="200750"/>
                      <a:pt x="648426" y="171544"/>
                      <a:pt x="685800" y="163837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cs-CZ" sz="1350"/>
              </a:p>
            </p:txBody>
          </p:sp>
          <p:sp>
            <p:nvSpPr>
              <p:cNvPr id="563" name="Volný tvar: obrazec 562">
                <a:extLst>
                  <a:ext uri="{FF2B5EF4-FFF2-40B4-BE49-F238E27FC236}">
                    <a16:creationId xmlns:a16="http://schemas.microsoft.com/office/drawing/2014/main" id="{B3BDC668-199E-9E29-4080-091BDC865042}"/>
                  </a:ext>
                </a:extLst>
              </p:cNvPr>
              <p:cNvSpPr/>
              <p:nvPr/>
            </p:nvSpPr>
            <p:spPr>
              <a:xfrm>
                <a:off x="8783624" y="1922510"/>
                <a:ext cx="537564" cy="296229"/>
              </a:xfrm>
              <a:custGeom>
                <a:avLst/>
                <a:gdLst>
                  <a:gd name="connsiteX0" fmla="*/ 723910 w 723909"/>
                  <a:gd name="connsiteY0" fmla="*/ 100501 h 352425"/>
                  <a:gd name="connsiteX1" fmla="*/ 723900 w 723909"/>
                  <a:gd name="connsiteY1" fmla="*/ 95250 h 352425"/>
                  <a:gd name="connsiteX2" fmla="*/ 704960 w 723909"/>
                  <a:gd name="connsiteY2" fmla="*/ 47899 h 352425"/>
                  <a:gd name="connsiteX3" fmla="*/ 634211 w 723909"/>
                  <a:gd name="connsiteY3" fmla="*/ 0 h 352425"/>
                  <a:gd name="connsiteX4" fmla="*/ 89690 w 723909"/>
                  <a:gd name="connsiteY4" fmla="*/ 0 h 352425"/>
                  <a:gd name="connsiteX5" fmla="*/ 18940 w 723909"/>
                  <a:gd name="connsiteY5" fmla="*/ 47899 h 352425"/>
                  <a:gd name="connsiteX6" fmla="*/ 10 w 723909"/>
                  <a:gd name="connsiteY6" fmla="*/ 95227 h 352425"/>
                  <a:gd name="connsiteX7" fmla="*/ 10 w 723909"/>
                  <a:gd name="connsiteY7" fmla="*/ 125318 h 352425"/>
                  <a:gd name="connsiteX8" fmla="*/ 48671 w 723909"/>
                  <a:gd name="connsiteY8" fmla="*/ 238859 h 352425"/>
                  <a:gd name="connsiteX9" fmla="*/ 0 w 723909"/>
                  <a:gd name="connsiteY9" fmla="*/ 352425 h 352425"/>
                  <a:gd name="connsiteX10" fmla="*/ 233205 w 723909"/>
                  <a:gd name="connsiteY10" fmla="*/ 352425 h 352425"/>
                  <a:gd name="connsiteX11" fmla="*/ 263682 w 723909"/>
                  <a:gd name="connsiteY11" fmla="*/ 338738 h 352425"/>
                  <a:gd name="connsiteX12" fmla="*/ 275363 w 723909"/>
                  <a:gd name="connsiteY12" fmla="*/ 343905 h 352425"/>
                  <a:gd name="connsiteX13" fmla="*/ 271445 w 723909"/>
                  <a:gd name="connsiteY13" fmla="*/ 346281 h 352425"/>
                  <a:gd name="connsiteX14" fmla="*/ 259642 w 723909"/>
                  <a:gd name="connsiteY14" fmla="*/ 352425 h 352425"/>
                  <a:gd name="connsiteX15" fmla="*/ 723900 w 723909"/>
                  <a:gd name="connsiteY15" fmla="*/ 352425 h 352425"/>
                  <a:gd name="connsiteX16" fmla="*/ 675229 w 723909"/>
                  <a:gd name="connsiteY16" fmla="*/ 238859 h 352425"/>
                  <a:gd name="connsiteX17" fmla="*/ 723910 w 723909"/>
                  <a:gd name="connsiteY17" fmla="*/ 125274 h 352425"/>
                  <a:gd name="connsiteX18" fmla="*/ 185640 w 723909"/>
                  <a:gd name="connsiteY18" fmla="*/ 338840 h 352425"/>
                  <a:gd name="connsiteX19" fmla="*/ 152584 w 723909"/>
                  <a:gd name="connsiteY19" fmla="*/ 345202 h 352425"/>
                  <a:gd name="connsiteX20" fmla="*/ 94378 w 723909"/>
                  <a:gd name="connsiteY20" fmla="*/ 335485 h 352425"/>
                  <a:gd name="connsiteX21" fmla="*/ 93919 w 723909"/>
                  <a:gd name="connsiteY21" fmla="*/ 330955 h 352425"/>
                  <a:gd name="connsiteX22" fmla="*/ 151542 w 723909"/>
                  <a:gd name="connsiteY22" fmla="*/ 334903 h 352425"/>
                  <a:gd name="connsiteX23" fmla="*/ 186693 w 723909"/>
                  <a:gd name="connsiteY23" fmla="*/ 328317 h 352425"/>
                  <a:gd name="connsiteX24" fmla="*/ 185640 w 723909"/>
                  <a:gd name="connsiteY24" fmla="*/ 338840 h 352425"/>
                  <a:gd name="connsiteX25" fmla="*/ 149979 w 723909"/>
                  <a:gd name="connsiteY25" fmla="*/ 319455 h 352425"/>
                  <a:gd name="connsiteX26" fmla="*/ 91771 w 723909"/>
                  <a:gd name="connsiteY26" fmla="*/ 309737 h 352425"/>
                  <a:gd name="connsiteX27" fmla="*/ 146853 w 723909"/>
                  <a:gd name="connsiteY27" fmla="*/ 288558 h 352425"/>
                  <a:gd name="connsiteX28" fmla="*/ 148781 w 723909"/>
                  <a:gd name="connsiteY28" fmla="*/ 288401 h 352425"/>
                  <a:gd name="connsiteX29" fmla="*/ 187216 w 723909"/>
                  <a:gd name="connsiteY29" fmla="*/ 307360 h 352425"/>
                  <a:gd name="connsiteX30" fmla="*/ 193098 w 723909"/>
                  <a:gd name="connsiteY30" fmla="*/ 309420 h 352425"/>
                  <a:gd name="connsiteX31" fmla="*/ 149979 w 723909"/>
                  <a:gd name="connsiteY31" fmla="*/ 319455 h 352425"/>
                  <a:gd name="connsiteX32" fmla="*/ 207846 w 723909"/>
                  <a:gd name="connsiteY32" fmla="*/ 253837 h 352425"/>
                  <a:gd name="connsiteX33" fmla="*/ 219316 w 723909"/>
                  <a:gd name="connsiteY33" fmla="*/ 274092 h 352425"/>
                  <a:gd name="connsiteX34" fmla="*/ 201460 w 723909"/>
                  <a:gd name="connsiteY34" fmla="*/ 268481 h 352425"/>
                  <a:gd name="connsiteX35" fmla="*/ 153345 w 723909"/>
                  <a:gd name="connsiteY35" fmla="*/ 234316 h 352425"/>
                  <a:gd name="connsiteX36" fmla="*/ 206247 w 723909"/>
                  <a:gd name="connsiteY36" fmla="*/ 237267 h 352425"/>
                  <a:gd name="connsiteX37" fmla="*/ 207845 w 723909"/>
                  <a:gd name="connsiteY37" fmla="*/ 253837 h 352425"/>
                  <a:gd name="connsiteX38" fmla="*/ 196119 w 723909"/>
                  <a:gd name="connsiteY38" fmla="*/ 283062 h 352425"/>
                  <a:gd name="connsiteX39" fmla="*/ 223001 w 723909"/>
                  <a:gd name="connsiteY39" fmla="*/ 290987 h 352425"/>
                  <a:gd name="connsiteX40" fmla="*/ 212000 w 723909"/>
                  <a:gd name="connsiteY40" fmla="*/ 298772 h 352425"/>
                  <a:gd name="connsiteX41" fmla="*/ 192557 w 723909"/>
                  <a:gd name="connsiteY41" fmla="*/ 292781 h 352425"/>
                  <a:gd name="connsiteX42" fmla="*/ 144441 w 723909"/>
                  <a:gd name="connsiteY42" fmla="*/ 258615 h 352425"/>
                  <a:gd name="connsiteX43" fmla="*/ 146008 w 723909"/>
                  <a:gd name="connsiteY43" fmla="*/ 254341 h 352425"/>
                  <a:gd name="connsiteX44" fmla="*/ 196119 w 723909"/>
                  <a:gd name="connsiteY44" fmla="*/ 283062 h 352425"/>
                  <a:gd name="connsiteX45" fmla="*/ 372970 w 723909"/>
                  <a:gd name="connsiteY45" fmla="*/ 239283 h 352425"/>
                  <a:gd name="connsiteX46" fmla="*/ 314381 w 723909"/>
                  <a:gd name="connsiteY46" fmla="*/ 232240 h 352425"/>
                  <a:gd name="connsiteX47" fmla="*/ 368434 w 723909"/>
                  <a:gd name="connsiteY47" fmla="*/ 208562 h 352425"/>
                  <a:gd name="connsiteX48" fmla="*/ 427025 w 723909"/>
                  <a:gd name="connsiteY48" fmla="*/ 215606 h 352425"/>
                  <a:gd name="connsiteX49" fmla="*/ 372970 w 723909"/>
                  <a:gd name="connsiteY49" fmla="*/ 239283 h 352425"/>
                  <a:gd name="connsiteX50" fmla="*/ 430140 w 723909"/>
                  <a:gd name="connsiteY50" fmla="*/ 236703 h 352425"/>
                  <a:gd name="connsiteX51" fmla="*/ 430805 w 723909"/>
                  <a:gd name="connsiteY51" fmla="*/ 241206 h 352425"/>
                  <a:gd name="connsiteX52" fmla="*/ 376753 w 723909"/>
                  <a:gd name="connsiteY52" fmla="*/ 264885 h 352425"/>
                  <a:gd name="connsiteX53" fmla="*/ 318162 w 723909"/>
                  <a:gd name="connsiteY53" fmla="*/ 257841 h 352425"/>
                  <a:gd name="connsiteX54" fmla="*/ 317497 w 723909"/>
                  <a:gd name="connsiteY54" fmla="*/ 253337 h 352425"/>
                  <a:gd name="connsiteX55" fmla="*/ 375240 w 723909"/>
                  <a:gd name="connsiteY55" fmla="*/ 254644 h 352425"/>
                  <a:gd name="connsiteX56" fmla="*/ 430139 w 723909"/>
                  <a:gd name="connsiteY56" fmla="*/ 236703 h 352425"/>
                  <a:gd name="connsiteX57" fmla="*/ 278550 w 723909"/>
                  <a:gd name="connsiteY57" fmla="*/ 231643 h 352425"/>
                  <a:gd name="connsiteX58" fmla="*/ 221358 w 723909"/>
                  <a:gd name="connsiteY58" fmla="*/ 246185 h 352425"/>
                  <a:gd name="connsiteX59" fmla="*/ 263247 w 723909"/>
                  <a:gd name="connsiteY59" fmla="*/ 204620 h 352425"/>
                  <a:gd name="connsiteX60" fmla="*/ 320439 w 723909"/>
                  <a:gd name="connsiteY60" fmla="*/ 190077 h 352425"/>
                  <a:gd name="connsiteX61" fmla="*/ 278548 w 723909"/>
                  <a:gd name="connsiteY61" fmla="*/ 231643 h 352425"/>
                  <a:gd name="connsiteX62" fmla="*/ 301038 w 723909"/>
                  <a:gd name="connsiteY62" fmla="*/ 248161 h 352425"/>
                  <a:gd name="connsiteX63" fmla="*/ 291302 w 723909"/>
                  <a:gd name="connsiteY63" fmla="*/ 254161 h 352425"/>
                  <a:gd name="connsiteX64" fmla="*/ 234110 w 723909"/>
                  <a:gd name="connsiteY64" fmla="*/ 268705 h 352425"/>
                  <a:gd name="connsiteX65" fmla="*/ 231866 w 723909"/>
                  <a:gd name="connsiteY65" fmla="*/ 264744 h 352425"/>
                  <a:gd name="connsiteX66" fmla="*/ 286201 w 723909"/>
                  <a:gd name="connsiteY66" fmla="*/ 245154 h 352425"/>
                  <a:gd name="connsiteX67" fmla="*/ 299397 w 723909"/>
                  <a:gd name="connsiteY67" fmla="*/ 237057 h 352425"/>
                  <a:gd name="connsiteX68" fmla="*/ 201500 w 723909"/>
                  <a:gd name="connsiteY68" fmla="*/ 338305 h 352425"/>
                  <a:gd name="connsiteX69" fmla="*/ 243390 w 723909"/>
                  <a:gd name="connsiteY69" fmla="*/ 296740 h 352425"/>
                  <a:gd name="connsiteX70" fmla="*/ 248371 w 723909"/>
                  <a:gd name="connsiteY70" fmla="*/ 294105 h 352425"/>
                  <a:gd name="connsiteX71" fmla="*/ 245990 w 723909"/>
                  <a:gd name="connsiteY71" fmla="*/ 312630 h 352425"/>
                  <a:gd name="connsiteX72" fmla="*/ 250432 w 723909"/>
                  <a:gd name="connsiteY72" fmla="*/ 328145 h 352425"/>
                  <a:gd name="connsiteX73" fmla="*/ 201500 w 723909"/>
                  <a:gd name="connsiteY73" fmla="*/ 338305 h 352425"/>
                  <a:gd name="connsiteX74" fmla="*/ 374327 w 723909"/>
                  <a:gd name="connsiteY74" fmla="*/ 329127 h 352425"/>
                  <a:gd name="connsiteX75" fmla="*/ 315879 w 723909"/>
                  <a:gd name="connsiteY75" fmla="*/ 337268 h 352425"/>
                  <a:gd name="connsiteX76" fmla="*/ 261390 w 723909"/>
                  <a:gd name="connsiteY76" fmla="*/ 314609 h 352425"/>
                  <a:gd name="connsiteX77" fmla="*/ 261970 w 723909"/>
                  <a:gd name="connsiteY77" fmla="*/ 310094 h 352425"/>
                  <a:gd name="connsiteX78" fmla="*/ 317198 w 723909"/>
                  <a:gd name="connsiteY78" fmla="*/ 327001 h 352425"/>
                  <a:gd name="connsiteX79" fmla="*/ 374906 w 723909"/>
                  <a:gd name="connsiteY79" fmla="*/ 324610 h 352425"/>
                  <a:gd name="connsiteX80" fmla="*/ 319177 w 723909"/>
                  <a:gd name="connsiteY80" fmla="*/ 311600 h 352425"/>
                  <a:gd name="connsiteX81" fmla="*/ 264689 w 723909"/>
                  <a:gd name="connsiteY81" fmla="*/ 288941 h 352425"/>
                  <a:gd name="connsiteX82" fmla="*/ 323137 w 723909"/>
                  <a:gd name="connsiteY82" fmla="*/ 280800 h 352425"/>
                  <a:gd name="connsiteX83" fmla="*/ 377625 w 723909"/>
                  <a:gd name="connsiteY83" fmla="*/ 303459 h 352425"/>
                  <a:gd name="connsiteX84" fmla="*/ 319177 w 723909"/>
                  <a:gd name="connsiteY84" fmla="*/ 311600 h 352425"/>
                  <a:gd name="connsiteX85" fmla="*/ 405624 w 723909"/>
                  <a:gd name="connsiteY85" fmla="*/ 330948 h 352425"/>
                  <a:gd name="connsiteX86" fmla="*/ 390082 w 723909"/>
                  <a:gd name="connsiteY86" fmla="*/ 328332 h 352425"/>
                  <a:gd name="connsiteX87" fmla="*/ 391399 w 723909"/>
                  <a:gd name="connsiteY87" fmla="*/ 318088 h 352425"/>
                  <a:gd name="connsiteX88" fmla="*/ 406944 w 723909"/>
                  <a:gd name="connsiteY88" fmla="*/ 320681 h 352425"/>
                  <a:gd name="connsiteX89" fmla="*/ 446416 w 723909"/>
                  <a:gd name="connsiteY89" fmla="*/ 321868 h 352425"/>
                  <a:gd name="connsiteX90" fmla="*/ 448999 w 723909"/>
                  <a:gd name="connsiteY90" fmla="*/ 330569 h 352425"/>
                  <a:gd name="connsiteX91" fmla="*/ 449273 w 723909"/>
                  <a:gd name="connsiteY91" fmla="*/ 331055 h 352425"/>
                  <a:gd name="connsiteX92" fmla="*/ 405624 w 723909"/>
                  <a:gd name="connsiteY92" fmla="*/ 330947 h 352425"/>
                  <a:gd name="connsiteX93" fmla="*/ 451217 w 723909"/>
                  <a:gd name="connsiteY93" fmla="*/ 305608 h 352425"/>
                  <a:gd name="connsiteX94" fmla="*/ 408924 w 723909"/>
                  <a:gd name="connsiteY94" fmla="*/ 305279 h 352425"/>
                  <a:gd name="connsiteX95" fmla="*/ 393062 w 723909"/>
                  <a:gd name="connsiteY95" fmla="*/ 302584 h 352425"/>
                  <a:gd name="connsiteX96" fmla="*/ 377363 w 723909"/>
                  <a:gd name="connsiteY96" fmla="*/ 280473 h 352425"/>
                  <a:gd name="connsiteX97" fmla="*/ 379019 w 723909"/>
                  <a:gd name="connsiteY97" fmla="*/ 280245 h 352425"/>
                  <a:gd name="connsiteX98" fmla="*/ 408027 w 723909"/>
                  <a:gd name="connsiteY98" fmla="*/ 273923 h 352425"/>
                  <a:gd name="connsiteX99" fmla="*/ 412883 w 723909"/>
                  <a:gd name="connsiteY99" fmla="*/ 274479 h 352425"/>
                  <a:gd name="connsiteX100" fmla="*/ 463996 w 723909"/>
                  <a:gd name="connsiteY100" fmla="*/ 290855 h 352425"/>
                  <a:gd name="connsiteX101" fmla="*/ 451217 w 723909"/>
                  <a:gd name="connsiteY101" fmla="*/ 305607 h 352425"/>
                  <a:gd name="connsiteX102" fmla="*/ 443795 w 723909"/>
                  <a:gd name="connsiteY102" fmla="*/ 251806 h 352425"/>
                  <a:gd name="connsiteX103" fmla="*/ 470139 w 723909"/>
                  <a:gd name="connsiteY103" fmla="*/ 261436 h 352425"/>
                  <a:gd name="connsiteX104" fmla="*/ 527505 w 723909"/>
                  <a:gd name="connsiteY104" fmla="*/ 268150 h 352425"/>
                  <a:gd name="connsiteX105" fmla="*/ 526222 w 723909"/>
                  <a:gd name="connsiteY105" fmla="*/ 272516 h 352425"/>
                  <a:gd name="connsiteX106" fmla="*/ 467220 w 723909"/>
                  <a:gd name="connsiteY106" fmla="*/ 271367 h 352425"/>
                  <a:gd name="connsiteX107" fmla="*/ 437209 w 723909"/>
                  <a:gd name="connsiteY107" fmla="*/ 259723 h 352425"/>
                  <a:gd name="connsiteX108" fmla="*/ 443795 w 723909"/>
                  <a:gd name="connsiteY108" fmla="*/ 251806 h 352425"/>
                  <a:gd name="connsiteX109" fmla="*/ 441429 w 723909"/>
                  <a:gd name="connsiteY109" fmla="*/ 209765 h 352425"/>
                  <a:gd name="connsiteX110" fmla="*/ 483267 w 723909"/>
                  <a:gd name="connsiteY110" fmla="*/ 216743 h 352425"/>
                  <a:gd name="connsiteX111" fmla="*/ 533515 w 723909"/>
                  <a:gd name="connsiteY111" fmla="*/ 247687 h 352425"/>
                  <a:gd name="connsiteX112" fmla="*/ 474515 w 723909"/>
                  <a:gd name="connsiteY112" fmla="*/ 246538 h 352425"/>
                  <a:gd name="connsiteX113" fmla="*/ 445647 w 723909"/>
                  <a:gd name="connsiteY113" fmla="*/ 235435 h 352425"/>
                  <a:gd name="connsiteX114" fmla="*/ 442385 w 723909"/>
                  <a:gd name="connsiteY114" fmla="*/ 213339 h 352425"/>
                  <a:gd name="connsiteX115" fmla="*/ 441429 w 723909"/>
                  <a:gd name="connsiteY115" fmla="*/ 209765 h 352425"/>
                  <a:gd name="connsiteX116" fmla="*/ 462509 w 723909"/>
                  <a:gd name="connsiteY116" fmla="*/ 322918 h 352425"/>
                  <a:gd name="connsiteX117" fmla="*/ 487611 w 723909"/>
                  <a:gd name="connsiteY117" fmla="*/ 292039 h 352425"/>
                  <a:gd name="connsiteX118" fmla="*/ 541120 w 723909"/>
                  <a:gd name="connsiteY118" fmla="*/ 276893 h 352425"/>
                  <a:gd name="connsiteX119" fmla="*/ 544649 w 723909"/>
                  <a:gd name="connsiteY119" fmla="*/ 264879 h 352425"/>
                  <a:gd name="connsiteX120" fmla="*/ 561590 w 723909"/>
                  <a:gd name="connsiteY120" fmla="*/ 266810 h 352425"/>
                  <a:gd name="connsiteX121" fmla="*/ 519701 w 723909"/>
                  <a:gd name="connsiteY121" fmla="*/ 308374 h 352425"/>
                  <a:gd name="connsiteX122" fmla="*/ 462509 w 723909"/>
                  <a:gd name="connsiteY122" fmla="*/ 322918 h 352425"/>
                  <a:gd name="connsiteX123" fmla="*/ 475261 w 723909"/>
                  <a:gd name="connsiteY123" fmla="*/ 345437 h 352425"/>
                  <a:gd name="connsiteX124" fmla="*/ 473018 w 723909"/>
                  <a:gd name="connsiteY124" fmla="*/ 341475 h 352425"/>
                  <a:gd name="connsiteX125" fmla="*/ 527352 w 723909"/>
                  <a:gd name="connsiteY125" fmla="*/ 321886 h 352425"/>
                  <a:gd name="connsiteX126" fmla="*/ 572099 w 723909"/>
                  <a:gd name="connsiteY126" fmla="*/ 285367 h 352425"/>
                  <a:gd name="connsiteX127" fmla="*/ 574342 w 723909"/>
                  <a:gd name="connsiteY127" fmla="*/ 289329 h 352425"/>
                  <a:gd name="connsiteX128" fmla="*/ 532453 w 723909"/>
                  <a:gd name="connsiteY128" fmla="*/ 330894 h 352425"/>
                  <a:gd name="connsiteX129" fmla="*/ 475261 w 723909"/>
                  <a:gd name="connsiteY129" fmla="*/ 345437 h 352425"/>
                  <a:gd name="connsiteX130" fmla="*/ 590120 w 723909"/>
                  <a:gd name="connsiteY130" fmla="*/ 288285 h 352425"/>
                  <a:gd name="connsiteX131" fmla="*/ 645184 w 723909"/>
                  <a:gd name="connsiteY131" fmla="*/ 298276 h 352425"/>
                  <a:gd name="connsiteX132" fmla="*/ 590104 w 723909"/>
                  <a:gd name="connsiteY132" fmla="*/ 319455 h 352425"/>
                  <a:gd name="connsiteX133" fmla="*/ 573907 w 723909"/>
                  <a:gd name="connsiteY133" fmla="*/ 320383 h 352425"/>
                  <a:gd name="connsiteX134" fmla="*/ 590120 w 723909"/>
                  <a:gd name="connsiteY134" fmla="*/ 288285 h 352425"/>
                  <a:gd name="connsiteX135" fmla="*/ 592708 w 723909"/>
                  <a:gd name="connsiteY135" fmla="*/ 345202 h 352425"/>
                  <a:gd name="connsiteX136" fmla="*/ 543296 w 723909"/>
                  <a:gd name="connsiteY136" fmla="*/ 342558 h 352425"/>
                  <a:gd name="connsiteX137" fmla="*/ 554797 w 723909"/>
                  <a:gd name="connsiteY137" fmla="*/ 335330 h 352425"/>
                  <a:gd name="connsiteX138" fmla="*/ 591666 w 723909"/>
                  <a:gd name="connsiteY138" fmla="*/ 334903 h 352425"/>
                  <a:gd name="connsiteX139" fmla="*/ 647330 w 723909"/>
                  <a:gd name="connsiteY139" fmla="*/ 319494 h 352425"/>
                  <a:gd name="connsiteX140" fmla="*/ 647789 w 723909"/>
                  <a:gd name="connsiteY140" fmla="*/ 324023 h 352425"/>
                  <a:gd name="connsiteX141" fmla="*/ 592708 w 723909"/>
                  <a:gd name="connsiteY141" fmla="*/ 345202 h 352425"/>
                  <a:gd name="connsiteX142" fmla="*/ 685810 w 723909"/>
                  <a:gd name="connsiteY142" fmla="*/ 117454 h 352425"/>
                  <a:gd name="connsiteX143" fmla="*/ 642257 w 723909"/>
                  <a:gd name="connsiteY143" fmla="*/ 219075 h 352425"/>
                  <a:gd name="connsiteX144" fmla="*/ 528661 w 723909"/>
                  <a:gd name="connsiteY144" fmla="*/ 219075 h 352425"/>
                  <a:gd name="connsiteX145" fmla="*/ 487643 w 723909"/>
                  <a:gd name="connsiteY145" fmla="*/ 201846 h 352425"/>
                  <a:gd name="connsiteX146" fmla="*/ 427412 w 723909"/>
                  <a:gd name="connsiteY146" fmla="*/ 195830 h 352425"/>
                  <a:gd name="connsiteX147" fmla="*/ 366167 w 723909"/>
                  <a:gd name="connsiteY147" fmla="*/ 193202 h 352425"/>
                  <a:gd name="connsiteX148" fmla="*/ 342740 w 723909"/>
                  <a:gd name="connsiteY148" fmla="*/ 197950 h 352425"/>
                  <a:gd name="connsiteX149" fmla="*/ 333950 w 723909"/>
                  <a:gd name="connsiteY149" fmla="*/ 182426 h 352425"/>
                  <a:gd name="connsiteX150" fmla="*/ 255596 w 723909"/>
                  <a:gd name="connsiteY150" fmla="*/ 191110 h 352425"/>
                  <a:gd name="connsiteX151" fmla="*/ 217824 w 723909"/>
                  <a:gd name="connsiteY151" fmla="*/ 219075 h 352425"/>
                  <a:gd name="connsiteX152" fmla="*/ 199809 w 723909"/>
                  <a:gd name="connsiteY152" fmla="*/ 219075 h 352425"/>
                  <a:gd name="connsiteX153" fmla="*/ 146616 w 723909"/>
                  <a:gd name="connsiteY153" fmla="*/ 219075 h 352425"/>
                  <a:gd name="connsiteX154" fmla="*/ 81643 w 723909"/>
                  <a:gd name="connsiteY154" fmla="*/ 219075 h 352425"/>
                  <a:gd name="connsiteX155" fmla="*/ 38110 w 723909"/>
                  <a:gd name="connsiteY155" fmla="*/ 117498 h 352425"/>
                  <a:gd name="connsiteX156" fmla="*/ 38110 w 723909"/>
                  <a:gd name="connsiteY156" fmla="*/ 95252 h 352425"/>
                  <a:gd name="connsiteX157" fmla="*/ 685810 w 723909"/>
                  <a:gd name="connsiteY157" fmla="*/ 95252 h 35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</a:cxnLst>
                <a:rect l="l" t="t" r="r" b="b"/>
                <a:pathLst>
                  <a:path w="723909" h="352425">
                    <a:moveTo>
                      <a:pt x="723910" y="100501"/>
                    </a:moveTo>
                    <a:lnTo>
                      <a:pt x="723900" y="95250"/>
                    </a:lnTo>
                    <a:lnTo>
                      <a:pt x="704960" y="47899"/>
                    </a:lnTo>
                    <a:cubicBezTo>
                      <a:pt x="693388" y="18970"/>
                      <a:pt x="665369" y="0"/>
                      <a:pt x="634211" y="0"/>
                    </a:cubicBezTo>
                    <a:lnTo>
                      <a:pt x="89690" y="0"/>
                    </a:lnTo>
                    <a:cubicBezTo>
                      <a:pt x="58532" y="0"/>
                      <a:pt x="30512" y="18970"/>
                      <a:pt x="18940" y="47899"/>
                    </a:cubicBezTo>
                    <a:lnTo>
                      <a:pt x="10" y="95227"/>
                    </a:lnTo>
                    <a:lnTo>
                      <a:pt x="10" y="125318"/>
                    </a:lnTo>
                    <a:lnTo>
                      <a:pt x="48671" y="238859"/>
                    </a:lnTo>
                    <a:lnTo>
                      <a:pt x="0" y="352425"/>
                    </a:lnTo>
                    <a:lnTo>
                      <a:pt x="233205" y="352425"/>
                    </a:lnTo>
                    <a:cubicBezTo>
                      <a:pt x="243744" y="348759"/>
                      <a:pt x="253941" y="344179"/>
                      <a:pt x="263682" y="338738"/>
                    </a:cubicBezTo>
                    <a:cubicBezTo>
                      <a:pt x="267445" y="340743"/>
                      <a:pt x="271349" y="342469"/>
                      <a:pt x="275363" y="343905"/>
                    </a:cubicBezTo>
                    <a:cubicBezTo>
                      <a:pt x="274041" y="344695"/>
                      <a:pt x="272815" y="345505"/>
                      <a:pt x="271445" y="346281"/>
                    </a:cubicBezTo>
                    <a:cubicBezTo>
                      <a:pt x="267441" y="348548"/>
                      <a:pt x="263509" y="350558"/>
                      <a:pt x="259642" y="352425"/>
                    </a:cubicBezTo>
                    <a:lnTo>
                      <a:pt x="723900" y="352425"/>
                    </a:lnTo>
                    <a:lnTo>
                      <a:pt x="675229" y="238859"/>
                    </a:lnTo>
                    <a:lnTo>
                      <a:pt x="723910" y="125274"/>
                    </a:lnTo>
                    <a:close/>
                    <a:moveTo>
                      <a:pt x="185640" y="338840"/>
                    </a:moveTo>
                    <a:cubicBezTo>
                      <a:pt x="174852" y="342019"/>
                      <a:pt x="163781" y="344150"/>
                      <a:pt x="152584" y="345202"/>
                    </a:cubicBezTo>
                    <a:cubicBezTo>
                      <a:pt x="121301" y="348367"/>
                      <a:pt x="95240" y="344016"/>
                      <a:pt x="94378" y="335485"/>
                    </a:cubicBezTo>
                    <a:lnTo>
                      <a:pt x="93919" y="330955"/>
                    </a:lnTo>
                    <a:cubicBezTo>
                      <a:pt x="112654" y="336201"/>
                      <a:pt x="132266" y="337545"/>
                      <a:pt x="151542" y="334903"/>
                    </a:cubicBezTo>
                    <a:cubicBezTo>
                      <a:pt x="163433" y="333770"/>
                      <a:pt x="175197" y="331566"/>
                      <a:pt x="186693" y="328317"/>
                    </a:cubicBezTo>
                    <a:cubicBezTo>
                      <a:pt x="185498" y="331689"/>
                      <a:pt x="185137" y="335299"/>
                      <a:pt x="185640" y="338840"/>
                    </a:cubicBezTo>
                    <a:close/>
                    <a:moveTo>
                      <a:pt x="149979" y="319455"/>
                    </a:moveTo>
                    <a:cubicBezTo>
                      <a:pt x="118696" y="322619"/>
                      <a:pt x="92635" y="318269"/>
                      <a:pt x="91771" y="309737"/>
                    </a:cubicBezTo>
                    <a:cubicBezTo>
                      <a:pt x="90909" y="301205"/>
                      <a:pt x="115570" y="291723"/>
                      <a:pt x="146853" y="288558"/>
                    </a:cubicBezTo>
                    <a:cubicBezTo>
                      <a:pt x="147506" y="288491"/>
                      <a:pt x="148131" y="288462"/>
                      <a:pt x="148781" y="288401"/>
                    </a:cubicBezTo>
                    <a:cubicBezTo>
                      <a:pt x="160803" y="296208"/>
                      <a:pt x="173704" y="302572"/>
                      <a:pt x="187216" y="307360"/>
                    </a:cubicBezTo>
                    <a:cubicBezTo>
                      <a:pt x="188976" y="308004"/>
                      <a:pt x="190962" y="308702"/>
                      <a:pt x="193098" y="309420"/>
                    </a:cubicBezTo>
                    <a:cubicBezTo>
                      <a:pt x="179303" y="314888"/>
                      <a:pt x="164771" y="318270"/>
                      <a:pt x="149979" y="319455"/>
                    </a:cubicBezTo>
                    <a:close/>
                    <a:moveTo>
                      <a:pt x="207846" y="253837"/>
                    </a:moveTo>
                    <a:lnTo>
                      <a:pt x="219316" y="274092"/>
                    </a:lnTo>
                    <a:cubicBezTo>
                      <a:pt x="213619" y="272599"/>
                      <a:pt x="207619" y="270739"/>
                      <a:pt x="201460" y="268481"/>
                    </a:cubicBezTo>
                    <a:cubicBezTo>
                      <a:pt x="171937" y="257666"/>
                      <a:pt x="150394" y="242369"/>
                      <a:pt x="153345" y="234316"/>
                    </a:cubicBezTo>
                    <a:cubicBezTo>
                      <a:pt x="156097" y="226806"/>
                      <a:pt x="179191" y="228260"/>
                      <a:pt x="206247" y="237267"/>
                    </a:cubicBezTo>
                    <a:cubicBezTo>
                      <a:pt x="204410" y="242767"/>
                      <a:pt x="204991" y="248789"/>
                      <a:pt x="207845" y="253837"/>
                    </a:cubicBezTo>
                    <a:close/>
                    <a:moveTo>
                      <a:pt x="196119" y="283062"/>
                    </a:moveTo>
                    <a:cubicBezTo>
                      <a:pt x="204897" y="286288"/>
                      <a:pt x="213877" y="288936"/>
                      <a:pt x="223001" y="290987"/>
                    </a:cubicBezTo>
                    <a:cubicBezTo>
                      <a:pt x="219427" y="293327"/>
                      <a:pt x="215689" y="295956"/>
                      <a:pt x="212000" y="298772"/>
                    </a:cubicBezTo>
                    <a:cubicBezTo>
                      <a:pt x="205420" y="297113"/>
                      <a:pt x="198930" y="295114"/>
                      <a:pt x="192557" y="292781"/>
                    </a:cubicBezTo>
                    <a:cubicBezTo>
                      <a:pt x="163034" y="281964"/>
                      <a:pt x="141492" y="266668"/>
                      <a:pt x="144441" y="258615"/>
                    </a:cubicBezTo>
                    <a:lnTo>
                      <a:pt x="146008" y="254341"/>
                    </a:lnTo>
                    <a:cubicBezTo>
                      <a:pt x="160570" y="267243"/>
                      <a:pt x="177626" y="277018"/>
                      <a:pt x="196119" y="283062"/>
                    </a:cubicBezTo>
                    <a:close/>
                    <a:moveTo>
                      <a:pt x="372970" y="239283"/>
                    </a:moveTo>
                    <a:cubicBezTo>
                      <a:pt x="341866" y="243876"/>
                      <a:pt x="315634" y="240722"/>
                      <a:pt x="314381" y="232240"/>
                    </a:cubicBezTo>
                    <a:cubicBezTo>
                      <a:pt x="313128" y="223757"/>
                      <a:pt x="337329" y="213154"/>
                      <a:pt x="368434" y="208562"/>
                    </a:cubicBezTo>
                    <a:cubicBezTo>
                      <a:pt x="399539" y="203969"/>
                      <a:pt x="425772" y="207123"/>
                      <a:pt x="427025" y="215606"/>
                    </a:cubicBezTo>
                    <a:cubicBezTo>
                      <a:pt x="428276" y="224089"/>
                      <a:pt x="404076" y="234690"/>
                      <a:pt x="372970" y="239283"/>
                    </a:cubicBezTo>
                    <a:close/>
                    <a:moveTo>
                      <a:pt x="430140" y="236703"/>
                    </a:moveTo>
                    <a:lnTo>
                      <a:pt x="430805" y="241206"/>
                    </a:lnTo>
                    <a:cubicBezTo>
                      <a:pt x="432059" y="249689"/>
                      <a:pt x="407858" y="260292"/>
                      <a:pt x="376753" y="264885"/>
                    </a:cubicBezTo>
                    <a:cubicBezTo>
                      <a:pt x="345648" y="269477"/>
                      <a:pt x="319414" y="266324"/>
                      <a:pt x="318162" y="257841"/>
                    </a:cubicBezTo>
                    <a:lnTo>
                      <a:pt x="317497" y="253337"/>
                    </a:lnTo>
                    <a:cubicBezTo>
                      <a:pt x="336453" y="257721"/>
                      <a:pt x="356105" y="258166"/>
                      <a:pt x="375240" y="254644"/>
                    </a:cubicBezTo>
                    <a:cubicBezTo>
                      <a:pt x="394575" y="252484"/>
                      <a:pt x="413260" y="246377"/>
                      <a:pt x="430139" y="236703"/>
                    </a:cubicBezTo>
                    <a:close/>
                    <a:moveTo>
                      <a:pt x="278550" y="231643"/>
                    </a:moveTo>
                    <a:cubicBezTo>
                      <a:pt x="251189" y="247137"/>
                      <a:pt x="225583" y="253648"/>
                      <a:pt x="221358" y="246185"/>
                    </a:cubicBezTo>
                    <a:cubicBezTo>
                      <a:pt x="217132" y="238723"/>
                      <a:pt x="235888" y="220115"/>
                      <a:pt x="263247" y="204620"/>
                    </a:cubicBezTo>
                    <a:cubicBezTo>
                      <a:pt x="290608" y="189126"/>
                      <a:pt x="316214" y="182616"/>
                      <a:pt x="320439" y="190077"/>
                    </a:cubicBezTo>
                    <a:cubicBezTo>
                      <a:pt x="324665" y="197538"/>
                      <a:pt x="305909" y="216150"/>
                      <a:pt x="278548" y="231643"/>
                    </a:cubicBezTo>
                    <a:close/>
                    <a:moveTo>
                      <a:pt x="301038" y="248161"/>
                    </a:moveTo>
                    <a:cubicBezTo>
                      <a:pt x="297917" y="250184"/>
                      <a:pt x="294754" y="252206"/>
                      <a:pt x="291302" y="254161"/>
                    </a:cubicBezTo>
                    <a:cubicBezTo>
                      <a:pt x="263942" y="269656"/>
                      <a:pt x="238336" y="276167"/>
                      <a:pt x="234110" y="268705"/>
                    </a:cubicBezTo>
                    <a:lnTo>
                      <a:pt x="231866" y="264744"/>
                    </a:lnTo>
                    <a:cubicBezTo>
                      <a:pt x="251128" y="262001"/>
                      <a:pt x="269621" y="255334"/>
                      <a:pt x="286201" y="245154"/>
                    </a:cubicBezTo>
                    <a:cubicBezTo>
                      <a:pt x="289891" y="243065"/>
                      <a:pt x="294509" y="240277"/>
                      <a:pt x="299397" y="237057"/>
                    </a:cubicBezTo>
                    <a:close/>
                    <a:moveTo>
                      <a:pt x="201500" y="338305"/>
                    </a:moveTo>
                    <a:cubicBezTo>
                      <a:pt x="197275" y="330842"/>
                      <a:pt x="216030" y="312234"/>
                      <a:pt x="243390" y="296740"/>
                    </a:cubicBezTo>
                    <a:cubicBezTo>
                      <a:pt x="245072" y="295787"/>
                      <a:pt x="246709" y="294986"/>
                      <a:pt x="248371" y="294105"/>
                    </a:cubicBezTo>
                    <a:lnTo>
                      <a:pt x="245990" y="312630"/>
                    </a:lnTo>
                    <a:cubicBezTo>
                      <a:pt x="245274" y="318192"/>
                      <a:pt x="246880" y="323804"/>
                      <a:pt x="250432" y="328145"/>
                    </a:cubicBezTo>
                    <a:cubicBezTo>
                      <a:pt x="226363" y="340371"/>
                      <a:pt x="205296" y="345007"/>
                      <a:pt x="201500" y="338305"/>
                    </a:cubicBezTo>
                    <a:close/>
                    <a:moveTo>
                      <a:pt x="374327" y="329127"/>
                    </a:moveTo>
                    <a:cubicBezTo>
                      <a:pt x="373232" y="337632"/>
                      <a:pt x="347064" y="341277"/>
                      <a:pt x="315879" y="337268"/>
                    </a:cubicBezTo>
                    <a:cubicBezTo>
                      <a:pt x="284693" y="333259"/>
                      <a:pt x="260296" y="323114"/>
                      <a:pt x="261390" y="314609"/>
                    </a:cubicBezTo>
                    <a:lnTo>
                      <a:pt x="261970" y="310094"/>
                    </a:lnTo>
                    <a:cubicBezTo>
                      <a:pt x="279028" y="319450"/>
                      <a:pt x="297826" y="325204"/>
                      <a:pt x="317198" y="327001"/>
                    </a:cubicBezTo>
                    <a:cubicBezTo>
                      <a:pt x="336394" y="330163"/>
                      <a:pt x="356036" y="329349"/>
                      <a:pt x="374906" y="324610"/>
                    </a:cubicBezTo>
                    <a:close/>
                    <a:moveTo>
                      <a:pt x="319177" y="311600"/>
                    </a:moveTo>
                    <a:cubicBezTo>
                      <a:pt x="287991" y="307592"/>
                      <a:pt x="263596" y="297447"/>
                      <a:pt x="264689" y="288941"/>
                    </a:cubicBezTo>
                    <a:cubicBezTo>
                      <a:pt x="265783" y="280437"/>
                      <a:pt x="291951" y="276791"/>
                      <a:pt x="323137" y="280800"/>
                    </a:cubicBezTo>
                    <a:cubicBezTo>
                      <a:pt x="354322" y="284808"/>
                      <a:pt x="378719" y="294955"/>
                      <a:pt x="377625" y="303459"/>
                    </a:cubicBezTo>
                    <a:cubicBezTo>
                      <a:pt x="376531" y="311965"/>
                      <a:pt x="350363" y="315609"/>
                      <a:pt x="319177" y="311600"/>
                    </a:cubicBezTo>
                    <a:close/>
                    <a:moveTo>
                      <a:pt x="405624" y="330948"/>
                    </a:moveTo>
                    <a:cubicBezTo>
                      <a:pt x="400199" y="330250"/>
                      <a:pt x="394990" y="329363"/>
                      <a:pt x="390082" y="328332"/>
                    </a:cubicBezTo>
                    <a:lnTo>
                      <a:pt x="391399" y="318088"/>
                    </a:lnTo>
                    <a:cubicBezTo>
                      <a:pt x="397247" y="319265"/>
                      <a:pt x="402671" y="320132"/>
                      <a:pt x="406944" y="320681"/>
                    </a:cubicBezTo>
                    <a:cubicBezTo>
                      <a:pt x="420024" y="322459"/>
                      <a:pt x="433253" y="322858"/>
                      <a:pt x="446416" y="321868"/>
                    </a:cubicBezTo>
                    <a:cubicBezTo>
                      <a:pt x="446602" y="324927"/>
                      <a:pt x="447485" y="327904"/>
                      <a:pt x="448999" y="330569"/>
                    </a:cubicBezTo>
                    <a:lnTo>
                      <a:pt x="449273" y="331055"/>
                    </a:lnTo>
                    <a:cubicBezTo>
                      <a:pt x="434795" y="333133"/>
                      <a:pt x="420093" y="333097"/>
                      <a:pt x="405624" y="330947"/>
                    </a:cubicBezTo>
                    <a:close/>
                    <a:moveTo>
                      <a:pt x="451217" y="305608"/>
                    </a:moveTo>
                    <a:cubicBezTo>
                      <a:pt x="437171" y="307435"/>
                      <a:pt x="422940" y="307324"/>
                      <a:pt x="408924" y="305279"/>
                    </a:cubicBezTo>
                    <a:cubicBezTo>
                      <a:pt x="403374" y="304566"/>
                      <a:pt x="398073" y="303643"/>
                      <a:pt x="393062" y="302584"/>
                    </a:cubicBezTo>
                    <a:cubicBezTo>
                      <a:pt x="392240" y="292907"/>
                      <a:pt x="386228" y="284439"/>
                      <a:pt x="377363" y="280473"/>
                    </a:cubicBezTo>
                    <a:cubicBezTo>
                      <a:pt x="377906" y="280397"/>
                      <a:pt x="378507" y="280320"/>
                      <a:pt x="379019" y="280245"/>
                    </a:cubicBezTo>
                    <a:cubicBezTo>
                      <a:pt x="388824" y="278818"/>
                      <a:pt x="398517" y="276705"/>
                      <a:pt x="408027" y="273923"/>
                    </a:cubicBezTo>
                    <a:cubicBezTo>
                      <a:pt x="409634" y="274090"/>
                      <a:pt x="411248" y="274269"/>
                      <a:pt x="412883" y="274479"/>
                    </a:cubicBezTo>
                    <a:cubicBezTo>
                      <a:pt x="436604" y="277527"/>
                      <a:pt x="456361" y="284129"/>
                      <a:pt x="463996" y="290855"/>
                    </a:cubicBezTo>
                    <a:cubicBezTo>
                      <a:pt x="459092" y="295174"/>
                      <a:pt x="454793" y="300137"/>
                      <a:pt x="451217" y="305607"/>
                    </a:cubicBezTo>
                    <a:close/>
                    <a:moveTo>
                      <a:pt x="443795" y="251806"/>
                    </a:moveTo>
                    <a:cubicBezTo>
                      <a:pt x="452355" y="255591"/>
                      <a:pt x="461156" y="258809"/>
                      <a:pt x="470139" y="261436"/>
                    </a:cubicBezTo>
                    <a:cubicBezTo>
                      <a:pt x="488600" y="267576"/>
                      <a:pt x="508125" y="269861"/>
                      <a:pt x="527505" y="268150"/>
                    </a:cubicBezTo>
                    <a:lnTo>
                      <a:pt x="526222" y="272516"/>
                    </a:lnTo>
                    <a:cubicBezTo>
                      <a:pt x="523805" y="280744"/>
                      <a:pt x="497389" y="280230"/>
                      <a:pt x="467220" y="271367"/>
                    </a:cubicBezTo>
                    <a:cubicBezTo>
                      <a:pt x="456886" y="268400"/>
                      <a:pt x="446841" y="264503"/>
                      <a:pt x="437209" y="259723"/>
                    </a:cubicBezTo>
                    <a:cubicBezTo>
                      <a:pt x="439863" y="257502"/>
                      <a:pt x="442093" y="254819"/>
                      <a:pt x="443795" y="251806"/>
                    </a:cubicBezTo>
                    <a:close/>
                    <a:moveTo>
                      <a:pt x="441429" y="209765"/>
                    </a:moveTo>
                    <a:cubicBezTo>
                      <a:pt x="455629" y="210153"/>
                      <a:pt x="469709" y="212501"/>
                      <a:pt x="483267" y="216743"/>
                    </a:cubicBezTo>
                    <a:cubicBezTo>
                      <a:pt x="513436" y="225605"/>
                      <a:pt x="535933" y="239460"/>
                      <a:pt x="533515" y="247687"/>
                    </a:cubicBezTo>
                    <a:cubicBezTo>
                      <a:pt x="531099" y="255915"/>
                      <a:pt x="504683" y="255401"/>
                      <a:pt x="474515" y="246538"/>
                    </a:cubicBezTo>
                    <a:cubicBezTo>
                      <a:pt x="464590" y="243675"/>
                      <a:pt x="454932" y="239960"/>
                      <a:pt x="445647" y="235435"/>
                    </a:cubicBezTo>
                    <a:lnTo>
                      <a:pt x="442385" y="213339"/>
                    </a:lnTo>
                    <a:cubicBezTo>
                      <a:pt x="442172" y="212122"/>
                      <a:pt x="441852" y="210925"/>
                      <a:pt x="441429" y="209765"/>
                    </a:cubicBezTo>
                    <a:close/>
                    <a:moveTo>
                      <a:pt x="462509" y="322918"/>
                    </a:moveTo>
                    <a:cubicBezTo>
                      <a:pt x="459228" y="317122"/>
                      <a:pt x="469900" y="304603"/>
                      <a:pt x="487611" y="292039"/>
                    </a:cubicBezTo>
                    <a:cubicBezTo>
                      <a:pt x="509797" y="295775"/>
                      <a:pt x="535599" y="295682"/>
                      <a:pt x="541120" y="276893"/>
                    </a:cubicBezTo>
                    <a:lnTo>
                      <a:pt x="544649" y="264879"/>
                    </a:lnTo>
                    <a:cubicBezTo>
                      <a:pt x="553413" y="263014"/>
                      <a:pt x="559694" y="263461"/>
                      <a:pt x="561590" y="266810"/>
                    </a:cubicBezTo>
                    <a:cubicBezTo>
                      <a:pt x="565817" y="274271"/>
                      <a:pt x="547061" y="292881"/>
                      <a:pt x="519701" y="308374"/>
                    </a:cubicBezTo>
                    <a:cubicBezTo>
                      <a:pt x="492342" y="323867"/>
                      <a:pt x="466735" y="330380"/>
                      <a:pt x="462509" y="322918"/>
                    </a:cubicBezTo>
                    <a:close/>
                    <a:moveTo>
                      <a:pt x="475261" y="345437"/>
                    </a:moveTo>
                    <a:lnTo>
                      <a:pt x="473018" y="341475"/>
                    </a:lnTo>
                    <a:cubicBezTo>
                      <a:pt x="492280" y="338733"/>
                      <a:pt x="510772" y="332066"/>
                      <a:pt x="527352" y="321886"/>
                    </a:cubicBezTo>
                    <a:cubicBezTo>
                      <a:pt x="544610" y="312905"/>
                      <a:pt x="559840" y="300476"/>
                      <a:pt x="572099" y="285367"/>
                    </a:cubicBezTo>
                    <a:lnTo>
                      <a:pt x="574342" y="289329"/>
                    </a:lnTo>
                    <a:cubicBezTo>
                      <a:pt x="578568" y="296791"/>
                      <a:pt x="559813" y="315399"/>
                      <a:pt x="532453" y="330894"/>
                    </a:cubicBezTo>
                    <a:cubicBezTo>
                      <a:pt x="505093" y="346388"/>
                      <a:pt x="479487" y="352898"/>
                      <a:pt x="475261" y="345437"/>
                    </a:cubicBezTo>
                    <a:close/>
                    <a:moveTo>
                      <a:pt x="590120" y="288285"/>
                    </a:moveTo>
                    <a:cubicBezTo>
                      <a:pt x="619981" y="285715"/>
                      <a:pt x="644351" y="290033"/>
                      <a:pt x="645184" y="298276"/>
                    </a:cubicBezTo>
                    <a:cubicBezTo>
                      <a:pt x="646047" y="306809"/>
                      <a:pt x="621387" y="316290"/>
                      <a:pt x="590104" y="319455"/>
                    </a:cubicBezTo>
                    <a:cubicBezTo>
                      <a:pt x="584465" y="320025"/>
                      <a:pt x="579084" y="320284"/>
                      <a:pt x="573907" y="320383"/>
                    </a:cubicBezTo>
                    <a:cubicBezTo>
                      <a:pt x="584384" y="310567"/>
                      <a:pt x="592060" y="299298"/>
                      <a:pt x="590120" y="288285"/>
                    </a:cubicBezTo>
                    <a:close/>
                    <a:moveTo>
                      <a:pt x="592708" y="345202"/>
                    </a:moveTo>
                    <a:cubicBezTo>
                      <a:pt x="576220" y="347481"/>
                      <a:pt x="559447" y="346583"/>
                      <a:pt x="543296" y="342558"/>
                    </a:cubicBezTo>
                    <a:cubicBezTo>
                      <a:pt x="546734" y="340540"/>
                      <a:pt x="550674" y="338096"/>
                      <a:pt x="554797" y="335330"/>
                    </a:cubicBezTo>
                    <a:cubicBezTo>
                      <a:pt x="567073" y="336349"/>
                      <a:pt x="579417" y="336206"/>
                      <a:pt x="591666" y="334903"/>
                    </a:cubicBezTo>
                    <a:cubicBezTo>
                      <a:pt x="611080" y="333631"/>
                      <a:pt x="630026" y="328387"/>
                      <a:pt x="647330" y="319494"/>
                    </a:cubicBezTo>
                    <a:lnTo>
                      <a:pt x="647789" y="324023"/>
                    </a:lnTo>
                    <a:cubicBezTo>
                      <a:pt x="648652" y="332555"/>
                      <a:pt x="623992" y="342037"/>
                      <a:pt x="592708" y="345202"/>
                    </a:cubicBezTo>
                    <a:close/>
                    <a:moveTo>
                      <a:pt x="685810" y="117454"/>
                    </a:moveTo>
                    <a:lnTo>
                      <a:pt x="642257" y="219075"/>
                    </a:lnTo>
                    <a:lnTo>
                      <a:pt x="528661" y="219075"/>
                    </a:lnTo>
                    <a:cubicBezTo>
                      <a:pt x="515761" y="211644"/>
                      <a:pt x="501981" y="205855"/>
                      <a:pt x="487643" y="201846"/>
                    </a:cubicBezTo>
                    <a:cubicBezTo>
                      <a:pt x="473409" y="197665"/>
                      <a:pt x="445985" y="191121"/>
                      <a:pt x="427412" y="195830"/>
                    </a:cubicBezTo>
                    <a:cubicBezTo>
                      <a:pt x="409709" y="188236"/>
                      <a:pt x="381035" y="191006"/>
                      <a:pt x="366167" y="193202"/>
                    </a:cubicBezTo>
                    <a:cubicBezTo>
                      <a:pt x="358278" y="194363"/>
                      <a:pt x="350458" y="195948"/>
                      <a:pt x="342740" y="197950"/>
                    </a:cubicBezTo>
                    <a:lnTo>
                      <a:pt x="333950" y="182426"/>
                    </a:lnTo>
                    <a:cubicBezTo>
                      <a:pt x="320139" y="158037"/>
                      <a:pt x="274553" y="180374"/>
                      <a:pt x="255596" y="191110"/>
                    </a:cubicBezTo>
                    <a:cubicBezTo>
                      <a:pt x="241785" y="198659"/>
                      <a:pt x="229076" y="208069"/>
                      <a:pt x="217824" y="219075"/>
                    </a:cubicBezTo>
                    <a:lnTo>
                      <a:pt x="199809" y="219075"/>
                    </a:lnTo>
                    <a:cubicBezTo>
                      <a:pt x="181783" y="214100"/>
                      <a:pt x="159182" y="210618"/>
                      <a:pt x="146616" y="219075"/>
                    </a:cubicBezTo>
                    <a:lnTo>
                      <a:pt x="81643" y="219075"/>
                    </a:lnTo>
                    <a:lnTo>
                      <a:pt x="38110" y="117498"/>
                    </a:lnTo>
                    <a:lnTo>
                      <a:pt x="38110" y="95252"/>
                    </a:lnTo>
                    <a:lnTo>
                      <a:pt x="685810" y="95252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cs-CZ" sz="1350"/>
              </a:p>
            </p:txBody>
          </p:sp>
          <p:sp>
            <p:nvSpPr>
              <p:cNvPr id="564" name="Volný tvar: obrazec 563">
                <a:extLst>
                  <a:ext uri="{FF2B5EF4-FFF2-40B4-BE49-F238E27FC236}">
                    <a16:creationId xmlns:a16="http://schemas.microsoft.com/office/drawing/2014/main" id="{1E104349-13B8-EFD8-D377-AB74A078D54D}"/>
                  </a:ext>
                </a:extLst>
              </p:cNvPr>
              <p:cNvSpPr/>
              <p:nvPr/>
            </p:nvSpPr>
            <p:spPr>
              <a:xfrm>
                <a:off x="8878410" y="2297645"/>
                <a:ext cx="347985" cy="153007"/>
              </a:xfrm>
              <a:custGeom>
                <a:avLst/>
                <a:gdLst>
                  <a:gd name="connsiteX0" fmla="*/ 401003 w 553402"/>
                  <a:gd name="connsiteY0" fmla="*/ 0 h 324802"/>
                  <a:gd name="connsiteX1" fmla="*/ 457200 w 553402"/>
                  <a:gd name="connsiteY1" fmla="*/ 56198 h 324802"/>
                  <a:gd name="connsiteX2" fmla="*/ 381953 w 553402"/>
                  <a:gd name="connsiteY2" fmla="*/ 131445 h 324802"/>
                  <a:gd name="connsiteX3" fmla="*/ 324803 w 553402"/>
                  <a:gd name="connsiteY3" fmla="*/ 74295 h 324802"/>
                  <a:gd name="connsiteX4" fmla="*/ 229553 w 553402"/>
                  <a:gd name="connsiteY4" fmla="*/ 169545 h 324802"/>
                  <a:gd name="connsiteX5" fmla="*/ 172403 w 553402"/>
                  <a:gd name="connsiteY5" fmla="*/ 112395 h 324802"/>
                  <a:gd name="connsiteX6" fmla="*/ 0 w 553402"/>
                  <a:gd name="connsiteY6" fmla="*/ 284798 h 324802"/>
                  <a:gd name="connsiteX7" fmla="*/ 40005 w 553402"/>
                  <a:gd name="connsiteY7" fmla="*/ 324803 h 324802"/>
                  <a:gd name="connsiteX8" fmla="*/ 172403 w 553402"/>
                  <a:gd name="connsiteY8" fmla="*/ 192405 h 324802"/>
                  <a:gd name="connsiteX9" fmla="*/ 229553 w 553402"/>
                  <a:gd name="connsiteY9" fmla="*/ 249555 h 324802"/>
                  <a:gd name="connsiteX10" fmla="*/ 324803 w 553402"/>
                  <a:gd name="connsiteY10" fmla="*/ 154305 h 324802"/>
                  <a:gd name="connsiteX11" fmla="*/ 381953 w 553402"/>
                  <a:gd name="connsiteY11" fmla="*/ 211455 h 324802"/>
                  <a:gd name="connsiteX12" fmla="*/ 497205 w 553402"/>
                  <a:gd name="connsiteY12" fmla="*/ 96202 h 324802"/>
                  <a:gd name="connsiteX13" fmla="*/ 553403 w 553402"/>
                  <a:gd name="connsiteY13" fmla="*/ 152400 h 324802"/>
                  <a:gd name="connsiteX14" fmla="*/ 553403 w 553402"/>
                  <a:gd name="connsiteY14" fmla="*/ 0 h 3248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53402" h="324802">
                    <a:moveTo>
                      <a:pt x="401003" y="0"/>
                    </a:moveTo>
                    <a:lnTo>
                      <a:pt x="457200" y="56198"/>
                    </a:lnTo>
                    <a:lnTo>
                      <a:pt x="381953" y="131445"/>
                    </a:lnTo>
                    <a:lnTo>
                      <a:pt x="324803" y="74295"/>
                    </a:lnTo>
                    <a:lnTo>
                      <a:pt x="229553" y="169545"/>
                    </a:lnTo>
                    <a:lnTo>
                      <a:pt x="172403" y="112395"/>
                    </a:lnTo>
                    <a:lnTo>
                      <a:pt x="0" y="284798"/>
                    </a:lnTo>
                    <a:lnTo>
                      <a:pt x="40005" y="324803"/>
                    </a:lnTo>
                    <a:lnTo>
                      <a:pt x="172403" y="192405"/>
                    </a:lnTo>
                    <a:lnTo>
                      <a:pt x="229553" y="249555"/>
                    </a:lnTo>
                    <a:lnTo>
                      <a:pt x="324803" y="154305"/>
                    </a:lnTo>
                    <a:lnTo>
                      <a:pt x="381953" y="211455"/>
                    </a:lnTo>
                    <a:lnTo>
                      <a:pt x="497205" y="96202"/>
                    </a:lnTo>
                    <a:lnTo>
                      <a:pt x="553403" y="152400"/>
                    </a:lnTo>
                    <a:lnTo>
                      <a:pt x="553403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cs-CZ" sz="1350"/>
              </a:p>
            </p:txBody>
          </p:sp>
        </p:grpSp>
        <p:grpSp>
          <p:nvGrpSpPr>
            <p:cNvPr id="4" name="Skupina 3">
              <a:extLst>
                <a:ext uri="{FF2B5EF4-FFF2-40B4-BE49-F238E27FC236}">
                  <a16:creationId xmlns:a16="http://schemas.microsoft.com/office/drawing/2014/main" id="{3B5F3A27-BB93-6BF2-AEEB-734E0BB715D0}"/>
                </a:ext>
              </a:extLst>
            </p:cNvPr>
            <p:cNvGrpSpPr/>
            <p:nvPr/>
          </p:nvGrpSpPr>
          <p:grpSpPr>
            <a:xfrm>
              <a:off x="971600" y="3104209"/>
              <a:ext cx="7244686" cy="1578443"/>
              <a:chOff x="1177820" y="3104209"/>
              <a:chExt cx="6815379" cy="1578443"/>
            </a:xfrm>
          </p:grpSpPr>
          <p:sp>
            <p:nvSpPr>
              <p:cNvPr id="556" name="TextovéPole 555">
                <a:extLst>
                  <a:ext uri="{FF2B5EF4-FFF2-40B4-BE49-F238E27FC236}">
                    <a16:creationId xmlns:a16="http://schemas.microsoft.com/office/drawing/2014/main" id="{6B1F808E-DD4C-6D28-CF23-636D069E0DA5}"/>
                  </a:ext>
                </a:extLst>
              </p:cNvPr>
              <p:cNvSpPr txBox="1"/>
              <p:nvPr/>
            </p:nvSpPr>
            <p:spPr>
              <a:xfrm>
                <a:off x="6697199" y="3104209"/>
                <a:ext cx="1296000" cy="1578443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Vyšší sounáležitost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s územím</a:t>
                </a:r>
              </a:p>
              <a:p>
                <a:pPr algn="ctr">
                  <a:spcAft>
                    <a:spcPts val="225"/>
                  </a:spcAft>
                </a:pPr>
                <a:endParaRPr lang="cs-CZ" sz="120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825" dirty="0">
                    <a:cs typeface="Segoe UI" panose="020B0502040204020203" pitchFamily="34" charset="0"/>
                  </a:rPr>
                  <a:t>Představené přínosy cestovního ruchu vliv na celkovou spokojenost, sounáležitost obyvatel s obcí a tvorbu místní komunity, což vede k udržení obyvatelstva.</a:t>
                </a:r>
                <a:endParaRPr lang="cs-CZ" sz="825" b="1" dirty="0">
                  <a:cs typeface="Segoe UI" panose="020B0502040204020203" pitchFamily="34" charset="0"/>
                </a:endParaRPr>
              </a:p>
            </p:txBody>
          </p:sp>
          <p:sp>
            <p:nvSpPr>
              <p:cNvPr id="555" name="TextovéPole 554">
                <a:extLst>
                  <a:ext uri="{FF2B5EF4-FFF2-40B4-BE49-F238E27FC236}">
                    <a16:creationId xmlns:a16="http://schemas.microsoft.com/office/drawing/2014/main" id="{29E4FBF9-7D92-1031-9E11-314A20F19430}"/>
                  </a:ext>
                </a:extLst>
              </p:cNvPr>
              <p:cNvSpPr txBox="1"/>
              <p:nvPr/>
            </p:nvSpPr>
            <p:spPr>
              <a:xfrm>
                <a:off x="5316160" y="3104209"/>
                <a:ext cx="1296000" cy="1578443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Lepší kvalita života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v území, v obcích</a:t>
                </a:r>
              </a:p>
              <a:p>
                <a:pPr algn="ctr">
                  <a:spcAft>
                    <a:spcPts val="225"/>
                  </a:spcAft>
                </a:pPr>
                <a:endParaRPr lang="cs-CZ" sz="160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30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825" dirty="0">
                    <a:cs typeface="Segoe UI" panose="020B0502040204020203" pitchFamily="34" charset="0"/>
                  </a:rPr>
                  <a:t>Rozvinutý cestovní ruch má pozitivní dopad na rozsah a kvalitu služeb pro místní obyvatele – dopravní obslužnost, kvalita zdravotnictví, vyšší bezpečnost, infrastruktura pro cyklisty…</a:t>
                </a:r>
                <a:endParaRPr lang="cs-CZ" sz="1050" b="1" dirty="0">
                  <a:cs typeface="Segoe UI" panose="020B0502040204020203" pitchFamily="34" charset="0"/>
                </a:endParaRPr>
              </a:p>
            </p:txBody>
          </p:sp>
          <p:sp>
            <p:nvSpPr>
              <p:cNvPr id="554" name="TextovéPole 553">
                <a:extLst>
                  <a:ext uri="{FF2B5EF4-FFF2-40B4-BE49-F238E27FC236}">
                    <a16:creationId xmlns:a16="http://schemas.microsoft.com/office/drawing/2014/main" id="{470160D9-DE36-05E5-760D-A1A7E7F5974B}"/>
                  </a:ext>
                </a:extLst>
              </p:cNvPr>
              <p:cNvSpPr txBox="1"/>
              <p:nvPr/>
            </p:nvSpPr>
            <p:spPr>
              <a:xfrm>
                <a:off x="3938485" y="3104209"/>
                <a:ext cx="1296000" cy="1578443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Kvalita trávení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volného času</a:t>
                </a: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endParaRPr lang="cs-CZ" sz="525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825" dirty="0">
                    <a:cs typeface="Segoe UI" panose="020B0502040204020203" pitchFamily="34" charset="0"/>
                  </a:rPr>
                  <a:t>Fungující cestovní ruch má pozitivní dopad na možnosti trávení volného času místních obyvatel, využívání infrastruktury a nabídky, která by bez cestovního ruchu nevznikla.</a:t>
                </a:r>
                <a:endParaRPr lang="cs-CZ" sz="825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</p:txBody>
          </p:sp>
          <p:pic>
            <p:nvPicPr>
              <p:cNvPr id="15" name="Grafický objekt 14" descr="Scéna s horami se souvislou výplní">
                <a:extLst>
                  <a:ext uri="{FF2B5EF4-FFF2-40B4-BE49-F238E27FC236}">
                    <a16:creationId xmlns:a16="http://schemas.microsoft.com/office/drawing/2014/main" id="{281F173F-32F7-DFA7-102D-51F50E1F95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0"/>
                  </a:ext>
                </a:extLst>
              </a:blip>
              <a:stretch>
                <a:fillRect/>
              </a:stretch>
            </p:blipFill>
            <p:spPr>
              <a:xfrm>
                <a:off x="4031465" y="3449261"/>
                <a:ext cx="260819" cy="260819"/>
              </a:xfrm>
              <a:prstGeom prst="rect">
                <a:avLst/>
              </a:prstGeom>
            </p:spPr>
          </p:pic>
          <p:grpSp>
            <p:nvGrpSpPr>
              <p:cNvPr id="16" name="Skupina 15">
                <a:extLst>
                  <a:ext uri="{FF2B5EF4-FFF2-40B4-BE49-F238E27FC236}">
                    <a16:creationId xmlns:a16="http://schemas.microsoft.com/office/drawing/2014/main" id="{B166E17B-42F5-EF75-50AC-376BB5CF5E12}"/>
                  </a:ext>
                </a:extLst>
              </p:cNvPr>
              <p:cNvGrpSpPr/>
              <p:nvPr/>
            </p:nvGrpSpPr>
            <p:grpSpPr>
              <a:xfrm>
                <a:off x="5799753" y="3424357"/>
                <a:ext cx="366251" cy="320969"/>
                <a:chOff x="2388481" y="4109119"/>
                <a:chExt cx="1328037" cy="1074968"/>
              </a:xfrm>
            </p:grpSpPr>
            <p:pic>
              <p:nvPicPr>
                <p:cNvPr id="71" name="Grafický objekt 70" descr="Hodnocení se souvislou výplní">
                  <a:extLst>
                    <a:ext uri="{FF2B5EF4-FFF2-40B4-BE49-F238E27FC236}">
                      <a16:creationId xmlns:a16="http://schemas.microsoft.com/office/drawing/2014/main" id="{51DAAABB-5C8F-B69F-C800-B78EB4A7F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6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88481" y="4109119"/>
                  <a:ext cx="414201" cy="414201"/>
                </a:xfrm>
                <a:prstGeom prst="rect">
                  <a:avLst/>
                </a:prstGeom>
              </p:spPr>
            </p:pic>
            <p:pic>
              <p:nvPicPr>
                <p:cNvPr id="72" name="Grafický objekt 71" descr="Úspěch skupiny se souvislou výplní">
                  <a:extLst>
                    <a:ext uri="{FF2B5EF4-FFF2-40B4-BE49-F238E27FC236}">
                      <a16:creationId xmlns:a16="http://schemas.microsoft.com/office/drawing/2014/main" id="{72F6301A-F6EC-7000-958D-BFC300E55C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7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29521" y="4269687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73" name="Grafický objekt 72" descr="Hodnocení se souvislou výplní">
                  <a:extLst>
                    <a:ext uri="{FF2B5EF4-FFF2-40B4-BE49-F238E27FC236}">
                      <a16:creationId xmlns:a16="http://schemas.microsoft.com/office/drawing/2014/main" id="{0D10D2E6-D759-DF33-1A1D-038BBA3D195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6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697314" y="4109119"/>
                  <a:ext cx="414201" cy="414201"/>
                </a:xfrm>
                <a:prstGeom prst="rect">
                  <a:avLst/>
                </a:prstGeom>
              </p:spPr>
            </p:pic>
            <p:pic>
              <p:nvPicPr>
                <p:cNvPr id="74" name="Grafický objekt 73" descr="Hodnocení se souvislou výplní">
                  <a:extLst>
                    <a:ext uri="{FF2B5EF4-FFF2-40B4-BE49-F238E27FC236}">
                      <a16:creationId xmlns:a16="http://schemas.microsoft.com/office/drawing/2014/main" id="{561CA4B5-08B1-3312-3A30-99E0E6AA041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6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03858" y="4112432"/>
                  <a:ext cx="414201" cy="414201"/>
                </a:xfrm>
                <a:prstGeom prst="rect">
                  <a:avLst/>
                </a:prstGeom>
              </p:spPr>
            </p:pic>
            <p:pic>
              <p:nvPicPr>
                <p:cNvPr id="75" name="Grafický objekt 74" descr="Hodnocení se souvislou výplní">
                  <a:extLst>
                    <a:ext uri="{FF2B5EF4-FFF2-40B4-BE49-F238E27FC236}">
                      <a16:creationId xmlns:a16="http://schemas.microsoft.com/office/drawing/2014/main" id="{BED98F0E-8822-6FB8-E89B-C7E9C72CC4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6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02317" y="4109119"/>
                  <a:ext cx="414201" cy="414201"/>
                </a:xfrm>
                <a:prstGeom prst="rect">
                  <a:avLst/>
                </a:prstGeom>
              </p:spPr>
            </p:pic>
          </p:grpSp>
          <p:pic>
            <p:nvPicPr>
              <p:cNvPr id="24" name="Grafický objekt 23" descr="Scéna s horami se souvislou výplní">
                <a:extLst>
                  <a:ext uri="{FF2B5EF4-FFF2-40B4-BE49-F238E27FC236}">
                    <a16:creationId xmlns:a16="http://schemas.microsoft.com/office/drawing/2014/main" id="{B4F29268-3762-D111-8201-55B0C555FF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0"/>
                  </a:ext>
                </a:extLst>
              </a:blip>
              <a:stretch>
                <a:fillRect/>
              </a:stretch>
            </p:blipFill>
            <p:spPr>
              <a:xfrm>
                <a:off x="1618612" y="3467080"/>
                <a:ext cx="243000" cy="243000"/>
              </a:xfrm>
              <a:prstGeom prst="rect">
                <a:avLst/>
              </a:prstGeom>
            </p:spPr>
          </p:pic>
          <p:pic>
            <p:nvPicPr>
              <p:cNvPr id="124" name="Grafický objekt 123" descr="Drama se souvislou výplní">
                <a:extLst>
                  <a:ext uri="{FF2B5EF4-FFF2-40B4-BE49-F238E27FC236}">
                    <a16:creationId xmlns:a16="http://schemas.microsoft.com/office/drawing/2014/main" id="{D3EE95DF-2C6F-FE1D-D681-50F8BCA057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2"/>
                  </a:ext>
                </a:extLst>
              </a:blip>
              <a:stretch>
                <a:fillRect/>
              </a:stretch>
            </p:blipFill>
            <p:spPr>
              <a:xfrm>
                <a:off x="4297445" y="3469574"/>
                <a:ext cx="260491" cy="260491"/>
              </a:xfrm>
              <a:prstGeom prst="rect">
                <a:avLst/>
              </a:prstGeom>
            </p:spPr>
          </p:pic>
          <p:pic>
            <p:nvPicPr>
              <p:cNvPr id="158" name="Grafický objekt 157" descr="Práce z domova se souvislou výplní">
                <a:extLst>
                  <a:ext uri="{FF2B5EF4-FFF2-40B4-BE49-F238E27FC236}">
                    <a16:creationId xmlns:a16="http://schemas.microsoft.com/office/drawing/2014/main" id="{8FDE5A17-D96A-B104-268C-F7B9BFB167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4"/>
                  </a:ext>
                </a:extLst>
              </a:blip>
              <a:stretch>
                <a:fillRect/>
              </a:stretch>
            </p:blipFill>
            <p:spPr>
              <a:xfrm>
                <a:off x="1220544" y="3433846"/>
                <a:ext cx="243000" cy="243000"/>
              </a:xfrm>
              <a:prstGeom prst="rect">
                <a:avLst/>
              </a:prstGeom>
            </p:spPr>
          </p:pic>
          <p:pic>
            <p:nvPicPr>
              <p:cNvPr id="287" name="Grafický objekt 286" descr="Na zdraví obrys">
                <a:extLst>
                  <a:ext uri="{FF2B5EF4-FFF2-40B4-BE49-F238E27FC236}">
                    <a16:creationId xmlns:a16="http://schemas.microsoft.com/office/drawing/2014/main" id="{2693C6B5-2DD8-0689-AC62-5891224DF1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6"/>
                  </a:ext>
                </a:extLst>
              </a:blip>
              <a:stretch>
                <a:fillRect/>
              </a:stretch>
            </p:blipFill>
            <p:spPr>
              <a:xfrm>
                <a:off x="7456455" y="3456785"/>
                <a:ext cx="373430" cy="373430"/>
              </a:xfrm>
              <a:prstGeom prst="rect">
                <a:avLst/>
              </a:prstGeom>
            </p:spPr>
          </p:pic>
          <p:pic>
            <p:nvPicPr>
              <p:cNvPr id="289" name="Grafický objekt 288" descr="Nemocnice se souvislou výplní">
                <a:extLst>
                  <a:ext uri="{FF2B5EF4-FFF2-40B4-BE49-F238E27FC236}">
                    <a16:creationId xmlns:a16="http://schemas.microsoft.com/office/drawing/2014/main" id="{253AA571-0EC8-8029-8357-77348C29E4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8"/>
                  </a:ext>
                </a:extLst>
              </a:blip>
              <a:stretch>
                <a:fillRect/>
              </a:stretch>
            </p:blipFill>
            <p:spPr>
              <a:xfrm>
                <a:off x="6228731" y="3407845"/>
                <a:ext cx="295002" cy="295002"/>
              </a:xfrm>
              <a:prstGeom prst="rect">
                <a:avLst/>
              </a:prstGeom>
            </p:spPr>
          </p:pic>
          <p:sp>
            <p:nvSpPr>
              <p:cNvPr id="552" name="TextovéPole 551">
                <a:extLst>
                  <a:ext uri="{FF2B5EF4-FFF2-40B4-BE49-F238E27FC236}">
                    <a16:creationId xmlns:a16="http://schemas.microsoft.com/office/drawing/2014/main" id="{F6D07497-9805-7225-5824-2EE30D84F7A0}"/>
                  </a:ext>
                </a:extLst>
              </p:cNvPr>
              <p:cNvSpPr txBox="1"/>
              <p:nvPr/>
            </p:nvSpPr>
            <p:spPr>
              <a:xfrm>
                <a:off x="2560810" y="3104209"/>
                <a:ext cx="1296000" cy="1578443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Zaměstnání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v návazných odvětvích</a:t>
                </a: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endParaRPr lang="cs-CZ" sz="120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endParaRPr lang="cs-CZ" sz="1200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endParaRPr lang="cs-CZ" sz="675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825" dirty="0">
                    <a:cs typeface="Segoe UI" panose="020B0502040204020203" pitchFamily="34" charset="0"/>
                  </a:rPr>
                  <a:t>Občané mohou mít příjem i ze zaměstnání a živností, které jsou na cestovní ruch přímo či nepřímo navázány.</a:t>
                </a:r>
                <a:endParaRPr lang="cs-CZ" sz="1050" b="1" dirty="0">
                  <a:cs typeface="Segoe UI" panose="020B0502040204020203" pitchFamily="34" charset="0"/>
                </a:endParaRPr>
              </a:p>
            </p:txBody>
          </p:sp>
          <p:sp>
            <p:nvSpPr>
              <p:cNvPr id="553" name="TextovéPole 552">
                <a:extLst>
                  <a:ext uri="{FF2B5EF4-FFF2-40B4-BE49-F238E27FC236}">
                    <a16:creationId xmlns:a16="http://schemas.microsoft.com/office/drawing/2014/main" id="{D27BD4AB-4674-72BC-106B-E14A2DAAA6DB}"/>
                  </a:ext>
                </a:extLst>
              </p:cNvPr>
              <p:cNvSpPr txBox="1"/>
              <p:nvPr/>
            </p:nvSpPr>
            <p:spPr>
              <a:xfrm>
                <a:off x="1177820" y="3104209"/>
                <a:ext cx="1296000" cy="1578443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</a:pPr>
                <a:r>
                  <a:rPr lang="cs-CZ" sz="1050" b="1" dirty="0">
                    <a:cs typeface="Segoe UI" panose="020B0502040204020203" pitchFamily="34" charset="0"/>
                  </a:rPr>
                  <a:t>Zaměstnání přímo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v cestovním ruchu</a:t>
                </a:r>
              </a:p>
              <a:p>
                <a:pPr algn="ctr">
                  <a:lnSpc>
                    <a:spcPct val="90000"/>
                  </a:lnSpc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60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375" b="1" dirty="0">
                  <a:cs typeface="Segoe UI" panose="020B0502040204020203" pitchFamily="34" charset="0"/>
                </a:endParaRPr>
              </a:p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825" dirty="0">
                    <a:cs typeface="Segoe UI" panose="020B0502040204020203" pitchFamily="34" charset="0"/>
                  </a:rPr>
                  <a:t>Místní obyvatelé mohou nalézt zaměstnání a finanční příjem přímo ve službách spojených s cestovním ruchem.</a:t>
                </a:r>
              </a:p>
            </p:txBody>
          </p:sp>
          <p:sp>
            <p:nvSpPr>
              <p:cNvPr id="557" name="Rovnoramenný trojúhelník 556">
                <a:extLst>
                  <a:ext uri="{FF2B5EF4-FFF2-40B4-BE49-F238E27FC236}">
                    <a16:creationId xmlns:a16="http://schemas.microsoft.com/office/drawing/2014/main" id="{7DFF5451-81F8-2FC4-CBFB-4CCC353A5C58}"/>
                  </a:ext>
                </a:extLst>
              </p:cNvPr>
              <p:cNvSpPr/>
              <p:nvPr/>
            </p:nvSpPr>
            <p:spPr>
              <a:xfrm rot="5400000">
                <a:off x="2081908" y="3845644"/>
                <a:ext cx="899459" cy="123494"/>
              </a:xfrm>
              <a:prstGeom prst="triangl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558" name="Rovnoramenný trojúhelník 557">
                <a:extLst>
                  <a:ext uri="{FF2B5EF4-FFF2-40B4-BE49-F238E27FC236}">
                    <a16:creationId xmlns:a16="http://schemas.microsoft.com/office/drawing/2014/main" id="{4FB0AE10-2258-A5B8-2C79-7B9F2AB8AA13}"/>
                  </a:ext>
                </a:extLst>
              </p:cNvPr>
              <p:cNvSpPr/>
              <p:nvPr/>
            </p:nvSpPr>
            <p:spPr>
              <a:xfrm rot="5400000">
                <a:off x="3467191" y="3845644"/>
                <a:ext cx="899459" cy="123493"/>
              </a:xfrm>
              <a:prstGeom prst="triangl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559" name="Rovnoramenný trojúhelník 558">
                <a:extLst>
                  <a:ext uri="{FF2B5EF4-FFF2-40B4-BE49-F238E27FC236}">
                    <a16:creationId xmlns:a16="http://schemas.microsoft.com/office/drawing/2014/main" id="{44757833-5BA7-69A1-BD8C-FB3065846C31}"/>
                  </a:ext>
                </a:extLst>
              </p:cNvPr>
              <p:cNvSpPr/>
              <p:nvPr/>
            </p:nvSpPr>
            <p:spPr>
              <a:xfrm rot="5400000">
                <a:off x="4845509" y="3845644"/>
                <a:ext cx="899459" cy="123493"/>
              </a:xfrm>
              <a:prstGeom prst="triangl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560" name="Rovnoramenný trojúhelník 559">
                <a:extLst>
                  <a:ext uri="{FF2B5EF4-FFF2-40B4-BE49-F238E27FC236}">
                    <a16:creationId xmlns:a16="http://schemas.microsoft.com/office/drawing/2014/main" id="{2470CBDF-15D2-EAA8-2BB0-CA5969F8D46C}"/>
                  </a:ext>
                </a:extLst>
              </p:cNvPr>
              <p:cNvSpPr/>
              <p:nvPr/>
            </p:nvSpPr>
            <p:spPr>
              <a:xfrm rot="5400000">
                <a:off x="6220789" y="3845644"/>
                <a:ext cx="899459" cy="123493"/>
              </a:xfrm>
              <a:prstGeom prst="triangl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450" name="Obdélník: se zakulacenými rohy 449">
                <a:extLst>
                  <a:ext uri="{FF2B5EF4-FFF2-40B4-BE49-F238E27FC236}">
                    <a16:creationId xmlns:a16="http://schemas.microsoft.com/office/drawing/2014/main" id="{0599D453-AEFB-9CD0-2C0F-21F0B5B9B985}"/>
                  </a:ext>
                </a:extLst>
              </p:cNvPr>
              <p:cNvSpPr/>
              <p:nvPr/>
            </p:nvSpPr>
            <p:spPr>
              <a:xfrm>
                <a:off x="2610977" y="3500553"/>
                <a:ext cx="1204563" cy="892174"/>
              </a:xfrm>
              <a:prstGeom prst="roundRect">
                <a:avLst/>
              </a:prstGeom>
              <a:no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40500" tIns="40500" rIns="40500" bIns="40500" rtlCol="0" anchor="ctr"/>
              <a:lstStyle/>
              <a:p>
                <a:pPr algn="ctr"/>
                <a:endParaRPr lang="cs-CZ" sz="675" dirty="0" err="1">
                  <a:solidFill>
                    <a:schemeClr val="bg1"/>
                  </a:solidFill>
                </a:endParaRPr>
              </a:p>
            </p:txBody>
          </p:sp>
          <p:pic>
            <p:nvPicPr>
              <p:cNvPr id="447" name="Grafický objekt 446" descr="Prostřený stůl se souvislou výplní">
                <a:extLst>
                  <a:ext uri="{FF2B5EF4-FFF2-40B4-BE49-F238E27FC236}">
                    <a16:creationId xmlns:a16="http://schemas.microsoft.com/office/drawing/2014/main" id="{DAD60D1A-3E3A-9CA4-68F1-83A861B7D9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8"/>
                  </a:ext>
                </a:extLst>
              </a:blip>
              <a:stretch>
                <a:fillRect/>
              </a:stretch>
            </p:blipFill>
            <p:spPr>
              <a:xfrm>
                <a:off x="4866339" y="3435301"/>
                <a:ext cx="344460" cy="321548"/>
              </a:xfrm>
              <a:prstGeom prst="rect">
                <a:avLst/>
              </a:prstGeom>
            </p:spPr>
          </p:pic>
          <p:pic>
            <p:nvPicPr>
              <p:cNvPr id="444" name="Grafický objekt 443" descr="Úspěch skupiny obrys">
                <a:extLst>
                  <a:ext uri="{FF2B5EF4-FFF2-40B4-BE49-F238E27FC236}">
                    <a16:creationId xmlns:a16="http://schemas.microsoft.com/office/drawing/2014/main" id="{2E6FAB4B-102C-6BA0-9411-7567AAF0DA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62"/>
                  </a:ext>
                </a:extLst>
              </a:blip>
              <a:stretch>
                <a:fillRect/>
              </a:stretch>
            </p:blipFill>
            <p:spPr>
              <a:xfrm>
                <a:off x="6898924" y="3418292"/>
                <a:ext cx="463808" cy="463808"/>
              </a:xfrm>
              <a:prstGeom prst="rect">
                <a:avLst/>
              </a:prstGeom>
            </p:spPr>
          </p:pic>
          <p:pic>
            <p:nvPicPr>
              <p:cNvPr id="568" name="Grafický objekt 567" descr="Hrad se souvislou výplní">
                <a:extLst>
                  <a:ext uri="{FF2B5EF4-FFF2-40B4-BE49-F238E27FC236}">
                    <a16:creationId xmlns:a16="http://schemas.microsoft.com/office/drawing/2014/main" id="{AA5FA429-A977-3EDA-1E1C-4F4C0B73F4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8"/>
                  </a:ext>
                </a:extLst>
              </a:blip>
              <a:stretch>
                <a:fillRect/>
              </a:stretch>
            </p:blipFill>
            <p:spPr>
              <a:xfrm>
                <a:off x="1992601" y="3488432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69" name="Grafický objekt 568" descr="Čekací žena se souvislou výplní">
                <a:extLst>
                  <a:ext uri="{FF2B5EF4-FFF2-40B4-BE49-F238E27FC236}">
                    <a16:creationId xmlns:a16="http://schemas.microsoft.com/office/drawing/2014/main" id="{D89EAEF6-2E20-2F24-3855-665FE000D6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0"/>
                  </a:ext>
                </a:extLst>
              </a:blip>
              <a:stretch>
                <a:fillRect/>
              </a:stretch>
            </p:blipFill>
            <p:spPr>
              <a:xfrm>
                <a:off x="1266264" y="3664539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70" name="Grafický objekt 569" descr="Katedrála se souvislou výplní">
                <a:extLst>
                  <a:ext uri="{FF2B5EF4-FFF2-40B4-BE49-F238E27FC236}">
                    <a16:creationId xmlns:a16="http://schemas.microsoft.com/office/drawing/2014/main" id="{DD8203C5-B796-5328-E52E-03CEC66B37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2"/>
                  </a:ext>
                </a:extLst>
              </a:blip>
              <a:stretch>
                <a:fillRect/>
              </a:stretch>
            </p:blipFill>
            <p:spPr>
              <a:xfrm>
                <a:off x="2049868" y="3742001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71" name="Grafický objekt 570" descr="Pivo se souvislou výplní">
                <a:extLst>
                  <a:ext uri="{FF2B5EF4-FFF2-40B4-BE49-F238E27FC236}">
                    <a16:creationId xmlns:a16="http://schemas.microsoft.com/office/drawing/2014/main" id="{20501195-9AF3-81F7-8CD4-3AA552E293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2"/>
                  </a:ext>
                </a:extLst>
              </a:blip>
              <a:stretch>
                <a:fillRect/>
              </a:stretch>
            </p:blipFill>
            <p:spPr>
              <a:xfrm>
                <a:off x="1528395" y="3756849"/>
                <a:ext cx="193665" cy="206173"/>
              </a:xfrm>
              <a:prstGeom prst="rect">
                <a:avLst/>
              </a:prstGeom>
            </p:spPr>
          </p:pic>
          <p:pic>
            <p:nvPicPr>
              <p:cNvPr id="572" name="Grafický objekt 571" descr="Kabina lyžařského vleku se souvislou výplní">
                <a:extLst>
                  <a:ext uri="{FF2B5EF4-FFF2-40B4-BE49-F238E27FC236}">
                    <a16:creationId xmlns:a16="http://schemas.microsoft.com/office/drawing/2014/main" id="{E1A3D83F-265A-59DC-6763-50304F3B74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8"/>
                  </a:ext>
                </a:extLst>
              </a:blip>
              <a:stretch>
                <a:fillRect/>
              </a:stretch>
            </p:blipFill>
            <p:spPr>
              <a:xfrm>
                <a:off x="1761694" y="3789797"/>
                <a:ext cx="193665" cy="206173"/>
              </a:xfrm>
              <a:prstGeom prst="rect">
                <a:avLst/>
              </a:prstGeom>
            </p:spPr>
          </p:pic>
          <p:pic>
            <p:nvPicPr>
              <p:cNvPr id="575" name="Grafický objekt 574" descr="Traktor se souvislou výplní">
                <a:extLst>
                  <a:ext uri="{FF2B5EF4-FFF2-40B4-BE49-F238E27FC236}">
                    <a16:creationId xmlns:a16="http://schemas.microsoft.com/office/drawing/2014/main" id="{78D3F386-5A05-D53B-F44A-6C10DC0E6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0"/>
                  </a:ext>
                </a:extLst>
              </a:blip>
              <a:stretch>
                <a:fillRect/>
              </a:stretch>
            </p:blipFill>
            <p:spPr>
              <a:xfrm>
                <a:off x="3308583" y="3815912"/>
                <a:ext cx="228259" cy="243000"/>
              </a:xfrm>
              <a:prstGeom prst="rect">
                <a:avLst/>
              </a:prstGeom>
            </p:spPr>
          </p:pic>
          <p:pic>
            <p:nvPicPr>
              <p:cNvPr id="576" name="Grafický objekt 575" descr="Vlak se souvislou výplní">
                <a:extLst>
                  <a:ext uri="{FF2B5EF4-FFF2-40B4-BE49-F238E27FC236}">
                    <a16:creationId xmlns:a16="http://schemas.microsoft.com/office/drawing/2014/main" id="{A86947C7-7F2A-F39B-7EF1-FC1334DA22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2"/>
                  </a:ext>
                </a:extLst>
              </a:blip>
              <a:stretch>
                <a:fillRect/>
              </a:stretch>
            </p:blipFill>
            <p:spPr>
              <a:xfrm>
                <a:off x="2603867" y="3572912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77" name="Grafický objekt 576" descr="Cihlová zeď budovy se souvislou výplní">
                <a:extLst>
                  <a:ext uri="{FF2B5EF4-FFF2-40B4-BE49-F238E27FC236}">
                    <a16:creationId xmlns:a16="http://schemas.microsoft.com/office/drawing/2014/main" id="{F8680DE7-FE0D-86BF-87C2-9171CBD033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4"/>
                  </a:ext>
                </a:extLst>
              </a:blip>
              <a:stretch>
                <a:fillRect/>
              </a:stretch>
            </p:blipFill>
            <p:spPr>
              <a:xfrm>
                <a:off x="3587144" y="3792293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78" name="Grafický objekt 577" descr="Hasič samčího pohlaví se souvislou výplní">
                <a:extLst>
                  <a:ext uri="{FF2B5EF4-FFF2-40B4-BE49-F238E27FC236}">
                    <a16:creationId xmlns:a16="http://schemas.microsoft.com/office/drawing/2014/main" id="{05827FDD-1295-636C-426A-CC5DA40218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6"/>
                  </a:ext>
                </a:extLst>
              </a:blip>
              <a:stretch>
                <a:fillRect/>
              </a:stretch>
            </p:blipFill>
            <p:spPr>
              <a:xfrm>
                <a:off x="3183694" y="3610021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79" name="Grafický objekt 578" descr="Nemocnice se souvislou výplní">
                <a:extLst>
                  <a:ext uri="{FF2B5EF4-FFF2-40B4-BE49-F238E27FC236}">
                    <a16:creationId xmlns:a16="http://schemas.microsoft.com/office/drawing/2014/main" id="{E8D78CAC-9D53-2E08-C480-338C85B73F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7"/>
                  </a:ext>
                </a:extLst>
              </a:blip>
              <a:stretch>
                <a:fillRect/>
              </a:stretch>
            </p:blipFill>
            <p:spPr>
              <a:xfrm>
                <a:off x="3468842" y="3564346"/>
                <a:ext cx="243000" cy="243000"/>
              </a:xfrm>
              <a:prstGeom prst="rect">
                <a:avLst/>
              </a:prstGeom>
            </p:spPr>
          </p:pic>
          <p:pic>
            <p:nvPicPr>
              <p:cNvPr id="580" name="Grafický objekt 579" descr="Nákladní vůz se souvislou výplní">
                <a:extLst>
                  <a:ext uri="{FF2B5EF4-FFF2-40B4-BE49-F238E27FC236}">
                    <a16:creationId xmlns:a16="http://schemas.microsoft.com/office/drawing/2014/main" id="{48E6CC13-6452-7923-6E1F-6921E28BB6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9"/>
                  </a:ext>
                </a:extLst>
              </a:blip>
              <a:stretch>
                <a:fillRect/>
              </a:stretch>
            </p:blipFill>
            <p:spPr>
              <a:xfrm>
                <a:off x="2636435" y="3825719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81" name="Grafický objekt 580" descr="Nákupní vozík se souvislou výplní">
                <a:extLst>
                  <a:ext uri="{FF2B5EF4-FFF2-40B4-BE49-F238E27FC236}">
                    <a16:creationId xmlns:a16="http://schemas.microsoft.com/office/drawing/2014/main" id="{A554C7DF-B624-8196-0E47-B8E00AE1EF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0"/>
                  </a:ext>
                </a:extLst>
              </a:blip>
              <a:stretch>
                <a:fillRect/>
              </a:stretch>
            </p:blipFill>
            <p:spPr>
              <a:xfrm>
                <a:off x="3019812" y="3848813"/>
                <a:ext cx="161256" cy="171671"/>
              </a:xfrm>
              <a:prstGeom prst="rect">
                <a:avLst/>
              </a:prstGeom>
            </p:spPr>
          </p:pic>
          <p:pic>
            <p:nvPicPr>
              <p:cNvPr id="582" name="Grafický objekt 581" descr="Automechanik se souvislou výplní">
                <a:extLst>
                  <a:ext uri="{FF2B5EF4-FFF2-40B4-BE49-F238E27FC236}">
                    <a16:creationId xmlns:a16="http://schemas.microsoft.com/office/drawing/2014/main" id="{CFDBE014-A9FB-4214-6F2F-1C97038CE4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2"/>
                  </a:ext>
                </a:extLst>
              </a:blip>
              <a:stretch>
                <a:fillRect/>
              </a:stretch>
            </p:blipFill>
            <p:spPr>
              <a:xfrm>
                <a:off x="2854924" y="3602392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586" name="Grafický objekt 585" descr="Plavání se souvislou výplní">
                <a:extLst>
                  <a:ext uri="{FF2B5EF4-FFF2-40B4-BE49-F238E27FC236}">
                    <a16:creationId xmlns:a16="http://schemas.microsoft.com/office/drawing/2014/main" id="{8D2B81E4-1B24-74F9-6F17-36A0D970C4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4"/>
                  </a:ext>
                </a:extLst>
              </a:blip>
              <a:stretch>
                <a:fillRect/>
              </a:stretch>
            </p:blipFill>
            <p:spPr>
              <a:xfrm>
                <a:off x="4573558" y="3427485"/>
                <a:ext cx="309470" cy="309470"/>
              </a:xfrm>
              <a:prstGeom prst="rect">
                <a:avLst/>
              </a:prstGeom>
            </p:spPr>
          </p:pic>
          <p:pic>
            <p:nvPicPr>
              <p:cNvPr id="587" name="Grafický objekt 586" descr="Vlak se souvislou výplní">
                <a:extLst>
                  <a:ext uri="{FF2B5EF4-FFF2-40B4-BE49-F238E27FC236}">
                    <a16:creationId xmlns:a16="http://schemas.microsoft.com/office/drawing/2014/main" id="{07A714EC-100F-06EC-69DC-06043B094D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2"/>
                  </a:ext>
                </a:extLst>
              </a:blip>
              <a:stretch>
                <a:fillRect/>
              </a:stretch>
            </p:blipFill>
            <p:spPr>
              <a:xfrm>
                <a:off x="5452150" y="3444044"/>
                <a:ext cx="228258" cy="243000"/>
              </a:xfrm>
              <a:prstGeom prst="rect">
                <a:avLst/>
              </a:prstGeom>
            </p:spPr>
          </p:pic>
        </p:grp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C05E0066-A00C-07E3-B459-4C738F84BCD8}"/>
                </a:ext>
              </a:extLst>
            </p:cNvPr>
            <p:cNvSpPr txBox="1"/>
            <p:nvPr/>
          </p:nvSpPr>
          <p:spPr>
            <a:xfrm>
              <a:off x="6297909" y="4702930"/>
              <a:ext cx="1919047" cy="242553"/>
            </a:xfrm>
            <a:prstGeom prst="rect">
              <a:avLst/>
            </a:prstGeom>
            <a:noFill/>
          </p:spPr>
          <p:txBody>
            <a:bodyPr wrap="square" lIns="90000" tIns="54000" rIns="90000" bIns="90000" rtlCol="0">
              <a:noAutofit/>
            </a:bodyPr>
            <a:lstStyle/>
            <a:p>
              <a:pPr algn="r"/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zdroj: KREIA Group /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Tourism</a:t>
              </a:r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 Matters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829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EEC4B451-B9C6-A636-184D-9ED141AC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121" y="141296"/>
            <a:ext cx="6804000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Přínosy fungující destinační společnosti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3F39CE10-E9A1-86A4-7854-EE9D8053E4FA}"/>
              </a:ext>
            </a:extLst>
          </p:cNvPr>
          <p:cNvGrpSpPr/>
          <p:nvPr/>
        </p:nvGrpSpPr>
        <p:grpSpPr>
          <a:xfrm>
            <a:off x="251520" y="623536"/>
            <a:ext cx="8640960" cy="4321947"/>
            <a:chOff x="683568" y="623536"/>
            <a:chExt cx="7920880" cy="4321947"/>
          </a:xfrm>
        </p:grpSpPr>
        <p:sp>
          <p:nvSpPr>
            <p:cNvPr id="2" name="Obdélník 1">
              <a:extLst>
                <a:ext uri="{FF2B5EF4-FFF2-40B4-BE49-F238E27FC236}">
                  <a16:creationId xmlns:a16="http://schemas.microsoft.com/office/drawing/2014/main" id="{CEED7086-B71B-9F70-8344-6154F46AA816}"/>
                </a:ext>
              </a:extLst>
            </p:cNvPr>
            <p:cNvSpPr/>
            <p:nvPr/>
          </p:nvSpPr>
          <p:spPr>
            <a:xfrm>
              <a:off x="683568" y="623536"/>
              <a:ext cx="7920880" cy="895580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Dobře nastavená a dlouhodobě efektivní destinační spolupráce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může výrazně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pomoci zdravému a udržitelnému rozvoji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cestovního ruchu v turistické oblasti, který má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pozitivní vliv na obce i obyvatele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.</a:t>
              </a:r>
            </a:p>
            <a:p>
              <a:pPr algn="ctr"/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Dobře nastavená, dostatečně financovaná a kvalitně personálně zabezpečená </a:t>
              </a:r>
              <a:r>
                <a:rPr lang="cs-CZ" sz="11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destinační společnost </a:t>
              </a:r>
              <a:r>
                <a:rPr lang="cs-CZ" sz="1100" dirty="0">
                  <a:solidFill>
                    <a:schemeClr val="tx1"/>
                  </a:solidFill>
                  <a:cs typeface="Segoe UI" panose="020B0502040204020203" pitchFamily="34" charset="0"/>
                </a:rPr>
                <a:t>může vykonávat velké množství aktivit, zastřešovat rozvojové projekty a záměry, které by jinak musely zajišťovat obce a další aktéři cestovního ruchu.</a:t>
              </a:r>
            </a:p>
          </p:txBody>
        </p:sp>
        <p:grpSp>
          <p:nvGrpSpPr>
            <p:cNvPr id="4" name="Skupina 3">
              <a:extLst>
                <a:ext uri="{FF2B5EF4-FFF2-40B4-BE49-F238E27FC236}">
                  <a16:creationId xmlns:a16="http://schemas.microsoft.com/office/drawing/2014/main" id="{CDB3DD7E-609F-174A-3FD1-2CA14097ABE1}"/>
                </a:ext>
              </a:extLst>
            </p:cNvPr>
            <p:cNvGrpSpPr/>
            <p:nvPr/>
          </p:nvGrpSpPr>
          <p:grpSpPr>
            <a:xfrm>
              <a:off x="755576" y="1563921"/>
              <a:ext cx="7676733" cy="3121201"/>
              <a:chOff x="1198321" y="1563921"/>
              <a:chExt cx="6804432" cy="3121201"/>
            </a:xfrm>
          </p:grpSpPr>
          <p:sp>
            <p:nvSpPr>
              <p:cNvPr id="630" name="TextovéPole 629">
                <a:extLst>
                  <a:ext uri="{FF2B5EF4-FFF2-40B4-BE49-F238E27FC236}">
                    <a16:creationId xmlns:a16="http://schemas.microsoft.com/office/drawing/2014/main" id="{0AF36E23-817D-65CA-73B7-AF34AA7968E1}"/>
                  </a:ext>
                </a:extLst>
              </p:cNvPr>
              <p:cNvSpPr txBox="1"/>
              <p:nvPr/>
            </p:nvSpPr>
            <p:spPr>
              <a:xfrm>
                <a:off x="2917075" y="1563921"/>
                <a:ext cx="1625525" cy="3121201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Lepší spolupráce subjektů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na rozvoji cestovního ruchu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Iniciuje spolupráci mezi aktéry cestovního ruchu a koordinuje ji tak, aby probíhala efektivně a na partnerské úrovni. 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1200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Zajišťuje centralizovaný sběr dat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o cestovním ruchu v oblasti,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analyzuje je a obcím a dalším aktérům může poskytovat data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o turismu v oblasti a jeho přínosech 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V případě správného nastavení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se společnost může podílet na efektivním výběru poplatku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z pobytu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algn="ctr">
                  <a:spcAft>
                    <a:spcPts val="225"/>
                  </a:spcAft>
                </a:pPr>
                <a:endParaRPr lang="cs-CZ" sz="1050" b="1" dirty="0">
                  <a:cs typeface="Segoe UI" panose="020B0502040204020203" pitchFamily="34" charset="0"/>
                </a:endParaRPr>
              </a:p>
            </p:txBody>
          </p:sp>
          <p:sp>
            <p:nvSpPr>
              <p:cNvPr id="434" name="Mrak 433">
                <a:extLst>
                  <a:ext uri="{FF2B5EF4-FFF2-40B4-BE49-F238E27FC236}">
                    <a16:creationId xmlns:a16="http://schemas.microsoft.com/office/drawing/2014/main" id="{DA08A03F-D17C-2B3A-D475-3BC3308BFA3F}"/>
                  </a:ext>
                </a:extLst>
              </p:cNvPr>
              <p:cNvSpPr/>
              <p:nvPr/>
            </p:nvSpPr>
            <p:spPr>
              <a:xfrm rot="21281285">
                <a:off x="6586918" y="1928789"/>
                <a:ext cx="1332871" cy="1004214"/>
              </a:xfrm>
              <a:prstGeom prst="cloud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415" name="Mrak 414">
                <a:extLst>
                  <a:ext uri="{FF2B5EF4-FFF2-40B4-BE49-F238E27FC236}">
                    <a16:creationId xmlns:a16="http://schemas.microsoft.com/office/drawing/2014/main" id="{168C558B-7084-B4E8-35A0-B7804E6C0243}"/>
                  </a:ext>
                </a:extLst>
              </p:cNvPr>
              <p:cNvSpPr/>
              <p:nvPr/>
            </p:nvSpPr>
            <p:spPr>
              <a:xfrm>
                <a:off x="2999574" y="2893483"/>
                <a:ext cx="1517088" cy="296603"/>
              </a:xfrm>
              <a:prstGeom prst="cloud">
                <a:avLst/>
              </a:prstGeom>
              <a:solidFill>
                <a:srgbClr val="DDFB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pic>
            <p:nvPicPr>
              <p:cNvPr id="408" name="Grafický objekt 407" descr="Šipka otáčející se po směru hodin se souvislou výplní">
                <a:extLst>
                  <a:ext uri="{FF2B5EF4-FFF2-40B4-BE49-F238E27FC236}">
                    <a16:creationId xmlns:a16="http://schemas.microsoft.com/office/drawing/2014/main" id="{557478EF-4D8A-6505-900C-A4CB2FE140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 rot="6465975">
                <a:off x="3472250" y="3576053"/>
                <a:ext cx="427406" cy="722095"/>
              </a:xfrm>
              <a:prstGeom prst="rect">
                <a:avLst/>
              </a:prstGeom>
            </p:spPr>
          </p:pic>
          <p:sp>
            <p:nvSpPr>
              <p:cNvPr id="401" name="Mrak 400">
                <a:extLst>
                  <a:ext uri="{FF2B5EF4-FFF2-40B4-BE49-F238E27FC236}">
                    <a16:creationId xmlns:a16="http://schemas.microsoft.com/office/drawing/2014/main" id="{3BAF3A40-7E66-810E-0B59-6BD0B61202A5}"/>
                  </a:ext>
                </a:extLst>
              </p:cNvPr>
              <p:cNvSpPr/>
              <p:nvPr/>
            </p:nvSpPr>
            <p:spPr>
              <a:xfrm>
                <a:off x="1276136" y="2061475"/>
                <a:ext cx="1519065" cy="396841"/>
              </a:xfrm>
              <a:prstGeom prst="cloud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Volný tvar: obrazec 32">
                <a:extLst>
                  <a:ext uri="{FF2B5EF4-FFF2-40B4-BE49-F238E27FC236}">
                    <a16:creationId xmlns:a16="http://schemas.microsoft.com/office/drawing/2014/main" id="{4FD83089-CC49-C7E5-48E7-0DD16118465F}"/>
                  </a:ext>
                </a:extLst>
              </p:cNvPr>
              <p:cNvSpPr/>
              <p:nvPr/>
            </p:nvSpPr>
            <p:spPr>
              <a:xfrm>
                <a:off x="5355234" y="1908828"/>
                <a:ext cx="434329" cy="272518"/>
              </a:xfrm>
              <a:custGeom>
                <a:avLst/>
                <a:gdLst>
                  <a:gd name="connsiteX0" fmla="*/ 668401 w 827780"/>
                  <a:gd name="connsiteY0" fmla="*/ 200118 h 526053"/>
                  <a:gd name="connsiteX1" fmla="*/ 769009 w 827780"/>
                  <a:gd name="connsiteY1" fmla="*/ 100059 h 526053"/>
                  <a:gd name="connsiteX2" fmla="*/ 827781 w 827780"/>
                  <a:gd name="connsiteY2" fmla="*/ 158510 h 526053"/>
                  <a:gd name="connsiteX3" fmla="*/ 827781 w 827780"/>
                  <a:gd name="connsiteY3" fmla="*/ 0 h 526053"/>
                  <a:gd name="connsiteX4" fmla="*/ 668401 w 827780"/>
                  <a:gd name="connsiteY4" fmla="*/ 0 h 526053"/>
                  <a:gd name="connsiteX5" fmla="*/ 727172 w 827780"/>
                  <a:gd name="connsiteY5" fmla="*/ 58450 h 526053"/>
                  <a:gd name="connsiteX6" fmla="*/ 628556 w 827780"/>
                  <a:gd name="connsiteY6" fmla="*/ 156528 h 526053"/>
                  <a:gd name="connsiteX7" fmla="*/ 459214 w 827780"/>
                  <a:gd name="connsiteY7" fmla="*/ 324945 h 526053"/>
                  <a:gd name="connsiteX8" fmla="*/ 309795 w 827780"/>
                  <a:gd name="connsiteY8" fmla="*/ 176342 h 526053"/>
                  <a:gd name="connsiteX9" fmla="*/ 0 w 827780"/>
                  <a:gd name="connsiteY9" fmla="*/ 484445 h 526053"/>
                  <a:gd name="connsiteX10" fmla="*/ 41837 w 827780"/>
                  <a:gd name="connsiteY10" fmla="*/ 526054 h 526053"/>
                  <a:gd name="connsiteX11" fmla="*/ 309795 w 827780"/>
                  <a:gd name="connsiteY11" fmla="*/ 259560 h 526053"/>
                  <a:gd name="connsiteX12" fmla="*/ 459214 w 827780"/>
                  <a:gd name="connsiteY12" fmla="*/ 408162 h 526053"/>
                  <a:gd name="connsiteX13" fmla="*/ 668401 w 827780"/>
                  <a:gd name="connsiteY13" fmla="*/ 200118 h 526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27780" h="526053">
                    <a:moveTo>
                      <a:pt x="668401" y="200118"/>
                    </a:moveTo>
                    <a:lnTo>
                      <a:pt x="769009" y="100059"/>
                    </a:lnTo>
                    <a:lnTo>
                      <a:pt x="827781" y="158510"/>
                    </a:lnTo>
                    <a:lnTo>
                      <a:pt x="827781" y="0"/>
                    </a:lnTo>
                    <a:lnTo>
                      <a:pt x="668401" y="0"/>
                    </a:lnTo>
                    <a:lnTo>
                      <a:pt x="727172" y="58450"/>
                    </a:lnTo>
                    <a:lnTo>
                      <a:pt x="628556" y="156528"/>
                    </a:lnTo>
                    <a:lnTo>
                      <a:pt x="459214" y="324945"/>
                    </a:lnTo>
                    <a:lnTo>
                      <a:pt x="309795" y="176342"/>
                    </a:lnTo>
                    <a:lnTo>
                      <a:pt x="0" y="484445"/>
                    </a:lnTo>
                    <a:lnTo>
                      <a:pt x="41837" y="526054"/>
                    </a:lnTo>
                    <a:lnTo>
                      <a:pt x="309795" y="259560"/>
                    </a:lnTo>
                    <a:lnTo>
                      <a:pt x="459214" y="408162"/>
                    </a:lnTo>
                    <a:lnTo>
                      <a:pt x="668401" y="200118"/>
                    </a:lnTo>
                    <a:close/>
                  </a:path>
                </a:pathLst>
              </a:custGeom>
              <a:solidFill>
                <a:schemeClr val="tx1"/>
              </a:solidFill>
              <a:ln w="992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cs-CZ" sz="1350"/>
              </a:p>
            </p:txBody>
          </p:sp>
          <p:pic>
            <p:nvPicPr>
              <p:cNvPr id="106" name="Grafický objekt 105" descr="Daň se souvislou výplní">
                <a:extLst>
                  <a:ext uri="{FF2B5EF4-FFF2-40B4-BE49-F238E27FC236}">
                    <a16:creationId xmlns:a16="http://schemas.microsoft.com/office/drawing/2014/main" id="{50E28E12-1CC7-E731-8C9B-C7936A6B9C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564843" y="3872436"/>
                <a:ext cx="229500" cy="229500"/>
              </a:xfrm>
              <a:prstGeom prst="rect">
                <a:avLst/>
              </a:prstGeom>
            </p:spPr>
          </p:pic>
          <p:pic>
            <p:nvPicPr>
              <p:cNvPr id="122" name="Grafický objekt 121" descr="Divadlo se souvislou výplní">
                <a:extLst>
                  <a:ext uri="{FF2B5EF4-FFF2-40B4-BE49-F238E27FC236}">
                    <a16:creationId xmlns:a16="http://schemas.microsoft.com/office/drawing/2014/main" id="{C27EF901-4C90-FA1E-6A37-52BA05EFF5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277260" y="2168607"/>
                <a:ext cx="297217" cy="297217"/>
              </a:xfrm>
              <a:prstGeom prst="rect">
                <a:avLst/>
              </a:prstGeom>
            </p:spPr>
          </p:pic>
          <p:pic>
            <p:nvPicPr>
              <p:cNvPr id="126" name="Grafický objekt 125" descr="Banka se souvislou výplní">
                <a:extLst>
                  <a:ext uri="{FF2B5EF4-FFF2-40B4-BE49-F238E27FC236}">
                    <a16:creationId xmlns:a16="http://schemas.microsoft.com/office/drawing/2014/main" id="{6162C3F5-8581-BE61-D681-E049ECAB49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3955707" y="3885653"/>
                <a:ext cx="229500" cy="229500"/>
              </a:xfrm>
              <a:prstGeom prst="rect">
                <a:avLst/>
              </a:prstGeom>
            </p:spPr>
          </p:pic>
          <p:pic>
            <p:nvPicPr>
              <p:cNvPr id="290" name="Grafický objekt 289" descr="Noviny se souvislou výplní">
                <a:extLst>
                  <a:ext uri="{FF2B5EF4-FFF2-40B4-BE49-F238E27FC236}">
                    <a16:creationId xmlns:a16="http://schemas.microsoft.com/office/drawing/2014/main" id="{16D56F09-4A91-27F5-BE86-A331BF7648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5527969" y="2306380"/>
                <a:ext cx="318263" cy="318263"/>
              </a:xfrm>
              <a:prstGeom prst="rect">
                <a:avLst/>
              </a:prstGeom>
            </p:spPr>
          </p:pic>
          <p:pic>
            <p:nvPicPr>
              <p:cNvPr id="443" name="Grafický objekt 442" descr="Aspirace obrys">
                <a:extLst>
                  <a:ext uri="{FF2B5EF4-FFF2-40B4-BE49-F238E27FC236}">
                    <a16:creationId xmlns:a16="http://schemas.microsoft.com/office/drawing/2014/main" id="{298FB272-9A61-436B-9CE7-B02BD92E87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4818895" y="1972316"/>
                <a:ext cx="486000" cy="486000"/>
              </a:xfrm>
              <a:prstGeom prst="rect">
                <a:avLst/>
              </a:prstGeom>
            </p:spPr>
          </p:pic>
          <p:pic>
            <p:nvPicPr>
              <p:cNvPr id="445" name="Grafický objekt 444" descr="Stuha obrys">
                <a:extLst>
                  <a:ext uri="{FF2B5EF4-FFF2-40B4-BE49-F238E27FC236}">
                    <a16:creationId xmlns:a16="http://schemas.microsoft.com/office/drawing/2014/main" id="{D75824EF-5D06-DC2F-2288-16D46D2992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5697131" y="2030094"/>
                <a:ext cx="486000" cy="486000"/>
              </a:xfrm>
              <a:prstGeom prst="rect">
                <a:avLst/>
              </a:prstGeom>
            </p:spPr>
          </p:pic>
          <p:sp>
            <p:nvSpPr>
              <p:cNvPr id="629" name="TextovéPole 628">
                <a:extLst>
                  <a:ext uri="{FF2B5EF4-FFF2-40B4-BE49-F238E27FC236}">
                    <a16:creationId xmlns:a16="http://schemas.microsoft.com/office/drawing/2014/main" id="{D519CD71-9F21-5C22-81E9-1D968DEE45E4}"/>
                  </a:ext>
                </a:extLst>
              </p:cNvPr>
              <p:cNvSpPr txBox="1"/>
              <p:nvPr/>
            </p:nvSpPr>
            <p:spPr>
              <a:xfrm>
                <a:off x="4645042" y="1563921"/>
                <a:ext cx="1625525" cy="3121201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Destinační marketing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a propagace oblasti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1050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1600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Společnost může centralizovat marketingové a propagační aktivity, což zvyšuje viditelnost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a atraktivitu regionu. 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Místní obce se tak mohou dostat do povědomí širšího spektra turistů </a:t>
                </a:r>
                <a:br>
                  <a:rPr lang="cs-CZ" sz="825" dirty="0">
                    <a:cs typeface="Segoe UI" panose="020B0502040204020203" pitchFamily="34" charset="0"/>
                  </a:rPr>
                </a:br>
                <a:r>
                  <a:rPr lang="cs-CZ" sz="825" dirty="0">
                    <a:cs typeface="Segoe UI" panose="020B0502040204020203" pitchFamily="34" charset="0"/>
                  </a:rPr>
                  <a:t>a přitom nemusí marketingové aktivity samy vykonávat a koordinovat.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Destinační společnost může zajišťovat i takové marketingové aktivity, které by pro jednotlivou obec nebyly smysluplné či realizovatelné (např. turistická karta, cílená kampaň…)</a:t>
                </a:r>
              </a:p>
            </p:txBody>
          </p:sp>
          <p:sp>
            <p:nvSpPr>
              <p:cNvPr id="272" name="TextovéPole 271">
                <a:extLst>
                  <a:ext uri="{FF2B5EF4-FFF2-40B4-BE49-F238E27FC236}">
                    <a16:creationId xmlns:a16="http://schemas.microsoft.com/office/drawing/2014/main" id="{C20354EB-5954-384E-3627-50FC8F21890F}"/>
                  </a:ext>
                </a:extLst>
              </p:cNvPr>
              <p:cNvSpPr txBox="1"/>
              <p:nvPr/>
            </p:nvSpPr>
            <p:spPr>
              <a:xfrm>
                <a:off x="1198321" y="1563921"/>
                <a:ext cx="1625525" cy="3121201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</a:pPr>
                <a:r>
                  <a:rPr lang="cs-CZ" sz="1050" b="1" dirty="0">
                    <a:cs typeface="Segoe UI" panose="020B0502040204020203" pitchFamily="34" charset="0"/>
                  </a:rPr>
                  <a:t>Zvyšování kvality nabídky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v cestovním ruchu </a:t>
                </a:r>
                <a:br>
                  <a:rPr lang="cs-CZ" sz="1050" b="1" dirty="0">
                    <a:cs typeface="Segoe UI" panose="020B0502040204020203" pitchFamily="34" charset="0"/>
                  </a:rPr>
                </a:br>
                <a:r>
                  <a:rPr lang="cs-CZ" sz="1050" b="1" dirty="0">
                    <a:cs typeface="Segoe UI" panose="020B0502040204020203" pitchFamily="34" charset="0"/>
                  </a:rPr>
                  <a:t>a její koordinace 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Destinační společnost může efektivně koordinovat aktivity mezi obcemi a zajišťovat, že jejich nabídky se doplňují, místo aby byly v konkurenci. To vede k větší celkové přitažlivosti regionu.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Společnost může pomoci s vývojem nových turistických produktů a služeb, které jsou přizpůsobené specifikům regionu a potřebám cílových trhů.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Destinační společnost může iniciovat investice do cestovního ruchu, koordinovat aktivity spojené s financováním investičních projektů</a:t>
                </a:r>
              </a:p>
            </p:txBody>
          </p:sp>
          <p:sp>
            <p:nvSpPr>
              <p:cNvPr id="628" name="TextovéPole 627">
                <a:extLst>
                  <a:ext uri="{FF2B5EF4-FFF2-40B4-BE49-F238E27FC236}">
                    <a16:creationId xmlns:a16="http://schemas.microsoft.com/office/drawing/2014/main" id="{30D059E6-B2C3-130D-4BED-228431587D06}"/>
                  </a:ext>
                </a:extLst>
              </p:cNvPr>
              <p:cNvSpPr txBox="1"/>
              <p:nvPr/>
            </p:nvSpPr>
            <p:spPr>
              <a:xfrm>
                <a:off x="6377228" y="1563921"/>
                <a:ext cx="1625525" cy="3121201"/>
              </a:xfrm>
              <a:prstGeom prst="rect">
                <a:avLst/>
              </a:prstGeom>
              <a:noFill/>
              <a:ln w="19050">
                <a:solidFill>
                  <a:schemeClr val="bg2"/>
                </a:solidFill>
              </a:ln>
            </p:spPr>
            <p:txBody>
              <a:bodyPr wrap="square" lIns="40958" tIns="40958" rIns="40958" bIns="40958" rtlCol="0" anchor="t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90000"/>
                  </a:lnSpc>
                  <a:spcAft>
                    <a:spcPts val="225"/>
                  </a:spcAft>
                </a:pPr>
                <a:r>
                  <a:rPr lang="cs-CZ" sz="1050" b="1" dirty="0">
                    <a:cs typeface="Segoe UI" panose="020B0502040204020203" pitchFamily="34" charset="0"/>
                  </a:rPr>
                  <a:t>Zabránění negativním dopadům turismu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endParaRPr lang="cs-CZ" sz="825" dirty="0">
                  <a:cs typeface="Segoe UI" panose="020B0502040204020203" pitchFamily="34" charset="0"/>
                </a:endParaRP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Destinační společnost může vykonávat a koordinovat aktivity, které povedou k minimalizaci negativních dopadů nadměrné koncentrace turistů v jednom místě nebo čase.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Neřešení tohoto rizika může zvyšovat iritaci místního obyvatelstva a jeho celkovou nespokojenost</a:t>
                </a:r>
              </a:p>
              <a:p>
                <a:pPr marL="128588" indent="-128588">
                  <a:lnSpc>
                    <a:spcPct val="90000"/>
                  </a:lnSpc>
                  <a:spcAft>
                    <a:spcPts val="225"/>
                  </a:spcAft>
                  <a:buFont typeface="Arial" panose="020B0604020202020204" pitchFamily="34" charset="0"/>
                  <a:buChar char="•"/>
                </a:pPr>
                <a:r>
                  <a:rPr lang="cs-CZ" sz="825" dirty="0">
                    <a:cs typeface="Segoe UI" panose="020B0502040204020203" pitchFamily="34" charset="0"/>
                  </a:rPr>
                  <a:t>Destinační společnost může koordinovat kroky na území celé oblasti a tím zvyšovat jejich efektivitu. </a:t>
                </a:r>
                <a:endParaRPr lang="cs-CZ" sz="825" b="1" dirty="0">
                  <a:cs typeface="Segoe UI" panose="020B0502040204020203" pitchFamily="34" charset="0"/>
                </a:endParaRPr>
              </a:p>
            </p:txBody>
          </p:sp>
          <p:sp>
            <p:nvSpPr>
              <p:cNvPr id="274" name="Rovnoramenný trojúhelník 273">
                <a:extLst>
                  <a:ext uri="{FF2B5EF4-FFF2-40B4-BE49-F238E27FC236}">
                    <a16:creationId xmlns:a16="http://schemas.microsoft.com/office/drawing/2014/main" id="{D49E04BA-06A7-5F2A-A5B4-6EE8420221A7}"/>
                  </a:ext>
                </a:extLst>
              </p:cNvPr>
              <p:cNvSpPr/>
              <p:nvPr/>
            </p:nvSpPr>
            <p:spPr>
              <a:xfrm rot="5400000">
                <a:off x="1886588" y="2866985"/>
                <a:ext cx="2019552" cy="154893"/>
              </a:xfrm>
              <a:prstGeom prst="triangl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276" name="Rovnoramenný trojúhelník 275">
                <a:extLst>
                  <a:ext uri="{FF2B5EF4-FFF2-40B4-BE49-F238E27FC236}">
                    <a16:creationId xmlns:a16="http://schemas.microsoft.com/office/drawing/2014/main" id="{C2DFEBFC-1265-0E8D-311B-1BBAC0FBFB6A}"/>
                  </a:ext>
                </a:extLst>
              </p:cNvPr>
              <p:cNvSpPr/>
              <p:nvPr/>
            </p:nvSpPr>
            <p:spPr>
              <a:xfrm rot="5400000">
                <a:off x="3609025" y="2866984"/>
                <a:ext cx="2019552" cy="154892"/>
              </a:xfrm>
              <a:prstGeom prst="triangl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sp>
            <p:nvSpPr>
              <p:cNvPr id="278" name="Rovnoramenný trojúhelník 277">
                <a:extLst>
                  <a:ext uri="{FF2B5EF4-FFF2-40B4-BE49-F238E27FC236}">
                    <a16:creationId xmlns:a16="http://schemas.microsoft.com/office/drawing/2014/main" id="{2BAECE5D-DB69-4D4A-0B01-8EC156BF0D51}"/>
                  </a:ext>
                </a:extLst>
              </p:cNvPr>
              <p:cNvSpPr/>
              <p:nvPr/>
            </p:nvSpPr>
            <p:spPr>
              <a:xfrm rot="5400000">
                <a:off x="5333987" y="2866984"/>
                <a:ext cx="2019552" cy="154892"/>
              </a:xfrm>
              <a:prstGeom prst="triangl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1050"/>
              </a:p>
            </p:txBody>
          </p:sp>
          <p:pic>
            <p:nvPicPr>
              <p:cNvPr id="308" name="Grafický objekt 307" descr="Scéna s horami se souvislou výplní">
                <a:extLst>
                  <a:ext uri="{FF2B5EF4-FFF2-40B4-BE49-F238E27FC236}">
                    <a16:creationId xmlns:a16="http://schemas.microsoft.com/office/drawing/2014/main" id="{D8FD644A-7633-10E5-A91E-D512F19A42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1870508" y="2108533"/>
                <a:ext cx="260819" cy="260819"/>
              </a:xfrm>
              <a:prstGeom prst="rect">
                <a:avLst/>
              </a:prstGeom>
            </p:spPr>
          </p:pic>
          <p:pic>
            <p:nvPicPr>
              <p:cNvPr id="309" name="Grafický objekt 308" descr="Drama se souvislou výplní">
                <a:extLst>
                  <a:ext uri="{FF2B5EF4-FFF2-40B4-BE49-F238E27FC236}">
                    <a16:creationId xmlns:a16="http://schemas.microsoft.com/office/drawing/2014/main" id="{7816AA74-92E1-DAED-4D0A-0B15EF6BF2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2455612" y="2110636"/>
                <a:ext cx="260491" cy="260491"/>
              </a:xfrm>
              <a:prstGeom prst="rect">
                <a:avLst/>
              </a:prstGeom>
            </p:spPr>
          </p:pic>
          <p:pic>
            <p:nvPicPr>
              <p:cNvPr id="310" name="Grafický objekt 309" descr="Na zdraví obrys">
                <a:extLst>
                  <a:ext uri="{FF2B5EF4-FFF2-40B4-BE49-F238E27FC236}">
                    <a16:creationId xmlns:a16="http://schemas.microsoft.com/office/drawing/2014/main" id="{C3C424BC-4389-F1FC-64F0-011F498AC8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3767860" y="1974000"/>
                <a:ext cx="297948" cy="297948"/>
              </a:xfrm>
              <a:prstGeom prst="rect">
                <a:avLst/>
              </a:prstGeom>
            </p:spPr>
          </p:pic>
          <p:pic>
            <p:nvPicPr>
              <p:cNvPr id="313" name="Grafický objekt 312" descr="Úspěch skupiny obrys">
                <a:extLst>
                  <a:ext uri="{FF2B5EF4-FFF2-40B4-BE49-F238E27FC236}">
                    <a16:creationId xmlns:a16="http://schemas.microsoft.com/office/drawing/2014/main" id="{71E1D7F7-B662-4E1F-C367-D2219B872C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3154880" y="1933869"/>
                <a:ext cx="370058" cy="370058"/>
              </a:xfrm>
              <a:prstGeom prst="rect">
                <a:avLst/>
              </a:prstGeom>
            </p:spPr>
          </p:pic>
          <p:pic>
            <p:nvPicPr>
              <p:cNvPr id="314" name="Grafický objekt 313" descr="Hrad se souvislou výplní">
                <a:extLst>
                  <a:ext uri="{FF2B5EF4-FFF2-40B4-BE49-F238E27FC236}">
                    <a16:creationId xmlns:a16="http://schemas.microsoft.com/office/drawing/2014/main" id="{9B363A38-FAEC-44C5-D31C-D04D844042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p:blipFill>
            <p:spPr>
              <a:xfrm>
                <a:off x="1351505" y="2118898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316" name="Grafický objekt 315" descr="Katedrála se souvislou výplní">
                <a:extLst>
                  <a:ext uri="{FF2B5EF4-FFF2-40B4-BE49-F238E27FC236}">
                    <a16:creationId xmlns:a16="http://schemas.microsoft.com/office/drawing/2014/main" id="{38B634EB-62F0-D38E-DD60-601E038019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p:blipFill>
            <p:spPr>
              <a:xfrm>
                <a:off x="2175678" y="2118898"/>
                <a:ext cx="228258" cy="243000"/>
              </a:xfrm>
              <a:prstGeom prst="rect">
                <a:avLst/>
              </a:prstGeom>
            </p:spPr>
          </p:pic>
          <p:pic>
            <p:nvPicPr>
              <p:cNvPr id="318" name="Grafický objekt 317" descr="Kabina lyžařského vleku se souvislou výplní">
                <a:extLst>
                  <a:ext uri="{FF2B5EF4-FFF2-40B4-BE49-F238E27FC236}">
                    <a16:creationId xmlns:a16="http://schemas.microsoft.com/office/drawing/2014/main" id="{C9AA1C97-5BA4-A685-1B33-E227C2EA2D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/>
              </a:stretch>
            </p:blipFill>
            <p:spPr>
              <a:xfrm>
                <a:off x="1634892" y="2127324"/>
                <a:ext cx="193665" cy="206173"/>
              </a:xfrm>
              <a:prstGeom prst="rect">
                <a:avLst/>
              </a:prstGeom>
            </p:spPr>
          </p:pic>
          <p:pic>
            <p:nvPicPr>
              <p:cNvPr id="395" name="Grafický objekt 394" descr="Práce z domova se souvislou výplní">
                <a:extLst>
                  <a:ext uri="{FF2B5EF4-FFF2-40B4-BE49-F238E27FC236}">
                    <a16:creationId xmlns:a16="http://schemas.microsoft.com/office/drawing/2014/main" id="{93177EB7-F017-4C70-3C37-10E15762B3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/>
              </a:stretch>
            </p:blipFill>
            <p:spPr>
              <a:xfrm>
                <a:off x="3195913" y="3885653"/>
                <a:ext cx="229500" cy="229500"/>
              </a:xfrm>
              <a:prstGeom prst="rect">
                <a:avLst/>
              </a:prstGeom>
            </p:spPr>
          </p:pic>
          <p:pic>
            <p:nvPicPr>
              <p:cNvPr id="410" name="Grafický objekt 409" descr="Prohledávání složky se souvislou výplní">
                <a:extLst>
                  <a:ext uri="{FF2B5EF4-FFF2-40B4-BE49-F238E27FC236}">
                    <a16:creationId xmlns:a16="http://schemas.microsoft.com/office/drawing/2014/main" id="{F90C6C35-58E9-B668-7772-9C2AFFED4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3"/>
                  </a:ext>
                </a:extLst>
              </a:blip>
              <a:stretch>
                <a:fillRect/>
              </a:stretch>
            </p:blipFill>
            <p:spPr>
              <a:xfrm>
                <a:off x="3200361" y="2926821"/>
                <a:ext cx="270000" cy="270000"/>
              </a:xfrm>
              <a:prstGeom prst="rect">
                <a:avLst/>
              </a:prstGeom>
            </p:spPr>
          </p:pic>
          <p:pic>
            <p:nvPicPr>
              <p:cNvPr id="412" name="Grafický objekt 411" descr="Vennův diagram se souvislou výplní">
                <a:extLst>
                  <a:ext uri="{FF2B5EF4-FFF2-40B4-BE49-F238E27FC236}">
                    <a16:creationId xmlns:a16="http://schemas.microsoft.com/office/drawing/2014/main" id="{E2DD5EA9-081F-3AC7-468D-9EA8D10D07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5"/>
                  </a:ext>
                </a:extLst>
              </a:blip>
              <a:stretch>
                <a:fillRect/>
              </a:stretch>
            </p:blipFill>
            <p:spPr>
              <a:xfrm>
                <a:off x="3907059" y="2884466"/>
                <a:ext cx="270000" cy="270000"/>
              </a:xfrm>
              <a:prstGeom prst="rect">
                <a:avLst/>
              </a:prstGeom>
            </p:spPr>
          </p:pic>
          <p:pic>
            <p:nvPicPr>
              <p:cNvPr id="414" name="Grafický objekt 413" descr="Pruhový graf se souvislou výplní">
                <a:extLst>
                  <a:ext uri="{FF2B5EF4-FFF2-40B4-BE49-F238E27FC236}">
                    <a16:creationId xmlns:a16="http://schemas.microsoft.com/office/drawing/2014/main" id="{08E08C08-F918-4749-BFBF-BF479B3E4D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7"/>
                  </a:ext>
                </a:extLst>
              </a:blip>
              <a:stretch>
                <a:fillRect/>
              </a:stretch>
            </p:blipFill>
            <p:spPr>
              <a:xfrm>
                <a:off x="3545481" y="2893483"/>
                <a:ext cx="270000" cy="270000"/>
              </a:xfrm>
              <a:prstGeom prst="rect">
                <a:avLst/>
              </a:prstGeom>
            </p:spPr>
          </p:pic>
          <p:pic>
            <p:nvPicPr>
              <p:cNvPr id="417" name="Grafický objekt 416" descr="Videokamera se souvislou výplní">
                <a:extLst>
                  <a:ext uri="{FF2B5EF4-FFF2-40B4-BE49-F238E27FC236}">
                    <a16:creationId xmlns:a16="http://schemas.microsoft.com/office/drawing/2014/main" id="{5E604DA9-8F72-FC4B-E13E-0BC7AC898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9"/>
                  </a:ext>
                </a:extLst>
              </a:blip>
              <a:stretch>
                <a:fillRect/>
              </a:stretch>
            </p:blipFill>
            <p:spPr>
              <a:xfrm>
                <a:off x="5005989" y="2338191"/>
                <a:ext cx="367799" cy="367799"/>
              </a:xfrm>
              <a:prstGeom prst="rect">
                <a:avLst/>
              </a:prstGeom>
            </p:spPr>
          </p:pic>
          <p:pic>
            <p:nvPicPr>
              <p:cNvPr id="419" name="Grafický objekt 418" descr="Komentář, zlomené srdce se souvislou výplní">
                <a:extLst>
                  <a:ext uri="{FF2B5EF4-FFF2-40B4-BE49-F238E27FC236}">
                    <a16:creationId xmlns:a16="http://schemas.microsoft.com/office/drawing/2014/main" id="{438FC2C5-C21D-0311-E09F-AFDDF330DD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1"/>
                  </a:ext>
                </a:extLst>
              </a:blip>
              <a:stretch>
                <a:fillRect/>
              </a:stretch>
            </p:blipFill>
            <p:spPr>
              <a:xfrm>
                <a:off x="7467152" y="2080316"/>
                <a:ext cx="378000" cy="378000"/>
              </a:xfrm>
              <a:prstGeom prst="rect">
                <a:avLst/>
              </a:prstGeom>
            </p:spPr>
          </p:pic>
          <p:pic>
            <p:nvPicPr>
              <p:cNvPr id="423" name="Grafický objekt 422" descr="Ustaraný obličej s pevnou výplní se souvislou výplní">
                <a:extLst>
                  <a:ext uri="{FF2B5EF4-FFF2-40B4-BE49-F238E27FC236}">
                    <a16:creationId xmlns:a16="http://schemas.microsoft.com/office/drawing/2014/main" id="{6A9D43D5-0DC9-488B-7ED9-43A5D61F56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3"/>
                  </a:ext>
                </a:extLst>
              </a:blip>
              <a:stretch>
                <a:fillRect/>
              </a:stretch>
            </p:blipFill>
            <p:spPr>
              <a:xfrm>
                <a:off x="6953090" y="1965787"/>
                <a:ext cx="378000" cy="378000"/>
              </a:xfrm>
              <a:prstGeom prst="rect">
                <a:avLst/>
              </a:prstGeom>
            </p:spPr>
          </p:pic>
          <p:pic>
            <p:nvPicPr>
              <p:cNvPr id="425" name="Grafický objekt 424" descr="Zavřít se souvislou výplní">
                <a:extLst>
                  <a:ext uri="{FF2B5EF4-FFF2-40B4-BE49-F238E27FC236}">
                    <a16:creationId xmlns:a16="http://schemas.microsoft.com/office/drawing/2014/main" id="{D36DA006-17C5-0CE7-9C7C-26583F6C65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5"/>
                  </a:ext>
                </a:extLst>
              </a:blip>
              <a:stretch>
                <a:fillRect/>
              </a:stretch>
            </p:blipFill>
            <p:spPr>
              <a:xfrm>
                <a:off x="6818522" y="2393089"/>
                <a:ext cx="378000" cy="378000"/>
              </a:xfrm>
              <a:prstGeom prst="rect">
                <a:avLst/>
              </a:prstGeom>
            </p:spPr>
          </p:pic>
          <p:pic>
            <p:nvPicPr>
              <p:cNvPr id="428" name="Grafický objekt 427" descr="Zatnutá pěst obrys">
                <a:extLst>
                  <a:ext uri="{FF2B5EF4-FFF2-40B4-BE49-F238E27FC236}">
                    <a16:creationId xmlns:a16="http://schemas.microsoft.com/office/drawing/2014/main" id="{DCFE4EE8-AAF3-E9EE-19FB-0F5685C5C8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7"/>
                  </a:ext>
                </a:extLst>
              </a:blip>
              <a:stretch>
                <a:fillRect/>
              </a:stretch>
            </p:blipFill>
            <p:spPr>
              <a:xfrm>
                <a:off x="6616275" y="2133908"/>
                <a:ext cx="378000" cy="378000"/>
              </a:xfrm>
              <a:prstGeom prst="rect">
                <a:avLst/>
              </a:prstGeom>
            </p:spPr>
          </p:pic>
          <p:pic>
            <p:nvPicPr>
              <p:cNvPr id="433" name="Grafický objekt 432" descr="Palec dolů se souvislou výplní">
                <a:extLst>
                  <a:ext uri="{FF2B5EF4-FFF2-40B4-BE49-F238E27FC236}">
                    <a16:creationId xmlns:a16="http://schemas.microsoft.com/office/drawing/2014/main" id="{E53A5C28-EFBD-6C8A-DFB5-D6513A09D8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9"/>
                  </a:ext>
                </a:extLst>
              </a:blip>
              <a:stretch>
                <a:fillRect/>
              </a:stretch>
            </p:blipFill>
            <p:spPr>
              <a:xfrm>
                <a:off x="7266963" y="2396363"/>
                <a:ext cx="396529" cy="396529"/>
              </a:xfrm>
              <a:prstGeom prst="rect">
                <a:avLst/>
              </a:prstGeom>
            </p:spPr>
          </p:pic>
        </p:grp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2FF509B9-3ACD-2FDE-A17A-60DDC9B66F5B}"/>
                </a:ext>
              </a:extLst>
            </p:cNvPr>
            <p:cNvSpPr txBox="1"/>
            <p:nvPr/>
          </p:nvSpPr>
          <p:spPr>
            <a:xfrm>
              <a:off x="6513981" y="4702930"/>
              <a:ext cx="1919047" cy="242553"/>
            </a:xfrm>
            <a:prstGeom prst="rect">
              <a:avLst/>
            </a:prstGeom>
            <a:noFill/>
          </p:spPr>
          <p:txBody>
            <a:bodyPr wrap="square" lIns="90000" tIns="54000" rIns="90000" bIns="90000" rtlCol="0">
              <a:noAutofit/>
            </a:bodyPr>
            <a:lstStyle/>
            <a:p>
              <a:pPr algn="r"/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zdroj: KREIA Group /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Tourism</a:t>
              </a:r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 Matters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265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A390F0F-3902-4328-89A7-C2FF940B3A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1131590"/>
            <a:ext cx="8280473" cy="3456384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cca 300 mld. Kč = celková spotřeba </a:t>
            </a:r>
            <a:r>
              <a:rPr lang="cs-CZ" dirty="0"/>
              <a:t>/ útrata účastníků cestovního ruchu</a:t>
            </a:r>
            <a:endParaRPr lang="cs-CZ" b="1" dirty="0">
              <a:solidFill>
                <a:schemeClr val="tx2"/>
              </a:solidFill>
            </a:endParaRPr>
          </a:p>
          <a:p>
            <a:pPr marL="490538" lvl="2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000" i="1" dirty="0"/>
              <a:t>Toto číslo vychází ze všech dostupných statistik, tedy i ČSÚ (zejména satelitního účtu), ČNB, atd., odhad je reálný, spíše nižší!</a:t>
            </a:r>
          </a:p>
          <a:p>
            <a:pPr marL="490538" lvl="2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000" i="1" dirty="0"/>
              <a:t>Detail TSA zdroj ČSÚ </a:t>
            </a:r>
            <a:r>
              <a:rPr lang="cs-CZ" sz="900" i="1" dirty="0">
                <a:solidFill>
                  <a:schemeClr val="tx2"/>
                </a:solidFill>
              </a:rPr>
              <a:t>https://www.czso.cz/csu/czso/tabulky_satelitniho_uctu_cestovniho_ruchu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800" b="1" dirty="0">
              <a:solidFill>
                <a:schemeClr val="tx2"/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cca 600 mld. Kč = spotřeba v multiplikaci  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800" b="1" dirty="0">
              <a:solidFill>
                <a:schemeClr val="tx2"/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  <a:highlight>
                  <a:srgbClr val="FDF1F2"/>
                </a:highlight>
              </a:rPr>
              <a:t>cca 125 mld. Kč = přínosy pro veřejné rozpočty v multiplikaci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800" b="1" dirty="0">
              <a:solidFill>
                <a:schemeClr val="tx2"/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cca 5% podíl na HDP v multiplikaci</a:t>
            </a:r>
          </a:p>
          <a:p>
            <a:pPr marL="490538" lvl="2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000" i="1" dirty="0"/>
              <a:t>Dle TSA je odhadován na necelá 3% (TSA však nezapočítává vliv multiplikačního efektu)</a:t>
            </a:r>
          </a:p>
          <a:p>
            <a:pPr marL="490538" lvl="2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sz="1000" i="1" dirty="0"/>
              <a:t>Detail najdete v tabulkách na odkazu výše  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800" b="1" dirty="0">
              <a:solidFill>
                <a:schemeClr val="tx2"/>
              </a:solidFill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cca 7% podíl na příjmech státního rozpočtu</a:t>
            </a:r>
            <a:endParaRPr lang="cs-CZ" b="1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cs-CZ" sz="800" b="1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cca 240 tis. zaměstnanců v CR</a:t>
            </a:r>
          </a:p>
        </p:txBody>
      </p:sp>
      <p:sp>
        <p:nvSpPr>
          <p:cNvPr id="7" name="Nadpis 5">
            <a:extLst>
              <a:ext uri="{FF2B5EF4-FFF2-40B4-BE49-F238E27FC236}">
                <a16:creationId xmlns:a16="http://schemas.microsoft.com/office/drawing/2014/main" id="{F7213437-4838-46FB-B40D-36736441B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95486"/>
            <a:ext cx="8784976" cy="532005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2" algn="ctr"/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Přínosy cestovního ruchu pro ekonomiku ČR </a:t>
            </a:r>
            <a:br>
              <a:rPr lang="cs-CZ" sz="20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0" dirty="0">
                <a:solidFill>
                  <a:schemeClr val="accent6">
                    <a:lumMod val="50000"/>
                  </a:schemeClr>
                </a:solidFill>
              </a:rPr>
              <a:t>(odhad pro r. 2023)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1100" b="0" i="1" dirty="0">
                <a:solidFill>
                  <a:schemeClr val="accent6">
                    <a:lumMod val="50000"/>
                  </a:schemeClr>
                </a:solidFill>
              </a:rPr>
              <a:t>– zdroj dat ČSÚ, kalkulace KREIA Group</a:t>
            </a:r>
            <a:endParaRPr lang="cs-CZ" sz="1400" b="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9A2F315-4C8D-73D4-9AF1-E5D67B0B488F}"/>
              </a:ext>
            </a:extLst>
          </p:cNvPr>
          <p:cNvSpPr txBox="1"/>
          <p:nvPr/>
        </p:nvSpPr>
        <p:spPr>
          <a:xfrm>
            <a:off x="6372200" y="4587974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24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Nadpis 1">
            <a:extLst>
              <a:ext uri="{FF2B5EF4-FFF2-40B4-BE49-F238E27FC236}">
                <a16:creationId xmlns:a16="http://schemas.microsoft.com/office/drawing/2014/main" id="{373C410A-8735-4657-8A75-1322498BDB13}"/>
              </a:ext>
            </a:extLst>
          </p:cNvPr>
          <p:cNvSpPr txBox="1">
            <a:spLocks/>
          </p:cNvSpPr>
          <p:nvPr/>
        </p:nvSpPr>
        <p:spPr>
          <a:xfrm>
            <a:off x="857251" y="146984"/>
            <a:ext cx="7429499" cy="4320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>
            <a:lvl1pPr>
              <a:lnSpc>
                <a:spcPct val="100000"/>
              </a:lnSpc>
              <a:spcBef>
                <a:spcPct val="0"/>
              </a:spcBef>
              <a:buNone/>
              <a:defRPr sz="2400" b="1">
                <a:solidFill>
                  <a:srgbClr val="000000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  <a:lvl3pPr lvl="2"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</a:lstStyle>
          <a:p>
            <a:pPr algn="ctr"/>
            <a:r>
              <a:rPr lang="cs-CZ" sz="20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Schéma multiplikačního efektu </a:t>
            </a:r>
            <a:r>
              <a:rPr lang="cs-CZ" sz="2000" b="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(př. cestovní ruch)</a:t>
            </a:r>
          </a:p>
        </p:txBody>
      </p:sp>
      <p:sp>
        <p:nvSpPr>
          <p:cNvPr id="98" name="Title 1">
            <a:extLst>
              <a:ext uri="{FF2B5EF4-FFF2-40B4-BE49-F238E27FC236}">
                <a16:creationId xmlns:a16="http://schemas.microsoft.com/office/drawing/2014/main" id="{ED152DE9-2E6A-450C-A448-9201CA71E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8686" y="4238274"/>
            <a:ext cx="6827908" cy="305703"/>
          </a:xfrm>
        </p:spPr>
        <p:txBody>
          <a:bodyPr>
            <a:noAutofit/>
          </a:bodyPr>
          <a:lstStyle/>
          <a:p>
            <a:pPr algn="ctr"/>
            <a:r>
              <a:rPr lang="cs-CZ" sz="1800" i="1" dirty="0">
                <a:solidFill>
                  <a:schemeClr val="accent1">
                    <a:lumMod val="25000"/>
                  </a:schemeClr>
                </a:solidFill>
                <a:ea typeface="+mn-ea"/>
              </a:rPr>
              <a:t>Cestovní ruch je iniciačním a průřezovým odvětvím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29D9FAE-C635-8B66-28B6-4D544DF26DC2}"/>
              </a:ext>
            </a:extLst>
          </p:cNvPr>
          <p:cNvSpPr txBox="1"/>
          <p:nvPr/>
        </p:nvSpPr>
        <p:spPr>
          <a:xfrm rot="1989158">
            <a:off x="7496262" y="2292294"/>
            <a:ext cx="933420" cy="562988"/>
          </a:xfrm>
          <a:prstGeom prst="rect">
            <a:avLst/>
          </a:prstGeom>
          <a:noFill/>
        </p:spPr>
        <p:txBody>
          <a:bodyPr wrap="square" lIns="40958" tIns="40958" rIns="40958" bIns="40958" rtlCol="0">
            <a:noAutofit/>
          </a:bodyPr>
          <a:lstStyle/>
          <a:p>
            <a:pPr algn="ctr">
              <a:spcAft>
                <a:spcPts val="450"/>
              </a:spcAft>
            </a:pPr>
            <a:r>
              <a:rPr lang="cs-CZ" sz="1500" b="1" i="1" dirty="0">
                <a:solidFill>
                  <a:schemeClr val="tx1">
                    <a:lumMod val="75000"/>
                  </a:schemeClr>
                </a:solidFill>
                <a:cs typeface="Segoe UI" panose="020B0502040204020203" pitchFamily="34" charset="0"/>
              </a:rPr>
              <a:t>turistická oblast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2E759A3B-0FF2-A60E-BF07-2D18DD7FB9E7}"/>
              </a:ext>
            </a:extLst>
          </p:cNvPr>
          <p:cNvGrpSpPr/>
          <p:nvPr/>
        </p:nvGrpSpPr>
        <p:grpSpPr>
          <a:xfrm>
            <a:off x="1128685" y="728568"/>
            <a:ext cx="6355865" cy="3403876"/>
            <a:chOff x="1128686" y="728568"/>
            <a:chExt cx="6036814" cy="3403876"/>
          </a:xfrm>
        </p:grpSpPr>
        <p:sp>
          <p:nvSpPr>
            <p:cNvPr id="191" name="Mrak 190">
              <a:extLst>
                <a:ext uri="{FF2B5EF4-FFF2-40B4-BE49-F238E27FC236}">
                  <a16:creationId xmlns:a16="http://schemas.microsoft.com/office/drawing/2014/main" id="{69A8C59C-99BF-46DE-A377-CE5481DFD30A}"/>
                </a:ext>
              </a:extLst>
            </p:cNvPr>
            <p:cNvSpPr/>
            <p:nvPr/>
          </p:nvSpPr>
          <p:spPr>
            <a:xfrm rot="18890227">
              <a:off x="4285999" y="2538822"/>
              <a:ext cx="1988864" cy="1198379"/>
            </a:xfrm>
            <a:prstGeom prst="cloud">
              <a:avLst/>
            </a:prstGeom>
            <a:solidFill>
              <a:srgbClr val="FAF7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cs-CZ" sz="1350">
                <a:solidFill>
                  <a:srgbClr val="FFFFFF"/>
                </a:solidFill>
              </a:endParaRPr>
            </a:p>
          </p:txBody>
        </p:sp>
        <p:grpSp>
          <p:nvGrpSpPr>
            <p:cNvPr id="195" name="Skupina 194">
              <a:extLst>
                <a:ext uri="{FF2B5EF4-FFF2-40B4-BE49-F238E27FC236}">
                  <a16:creationId xmlns:a16="http://schemas.microsoft.com/office/drawing/2014/main" id="{8BB27978-E312-4779-AAFF-0E69DFC46CBE}"/>
                </a:ext>
              </a:extLst>
            </p:cNvPr>
            <p:cNvGrpSpPr/>
            <p:nvPr/>
          </p:nvGrpSpPr>
          <p:grpSpPr>
            <a:xfrm>
              <a:off x="1231264" y="1071513"/>
              <a:ext cx="5839334" cy="3008997"/>
              <a:chOff x="127456" y="329267"/>
              <a:chExt cx="9492723" cy="6313223"/>
            </a:xfrm>
          </p:grpSpPr>
          <p:sp>
            <p:nvSpPr>
              <p:cNvPr id="193" name="Mrak 192">
                <a:extLst>
                  <a:ext uri="{FF2B5EF4-FFF2-40B4-BE49-F238E27FC236}">
                    <a16:creationId xmlns:a16="http://schemas.microsoft.com/office/drawing/2014/main" id="{5D1A7BC9-B0E8-4751-B710-313E6D4DAC0B}"/>
                  </a:ext>
                </a:extLst>
              </p:cNvPr>
              <p:cNvSpPr/>
              <p:nvPr/>
            </p:nvSpPr>
            <p:spPr>
              <a:xfrm rot="19284875">
                <a:off x="2182250" y="2778404"/>
                <a:ext cx="3583181" cy="1569989"/>
              </a:xfrm>
              <a:prstGeom prst="cloud">
                <a:avLst/>
              </a:prstGeom>
              <a:solidFill>
                <a:srgbClr val="FFF2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94" name="Mrak 193">
                <a:extLst>
                  <a:ext uri="{FF2B5EF4-FFF2-40B4-BE49-F238E27FC236}">
                    <a16:creationId xmlns:a16="http://schemas.microsoft.com/office/drawing/2014/main" id="{D06B7A28-610B-490C-A6E5-2AD9F3D2DF43}"/>
                  </a:ext>
                </a:extLst>
              </p:cNvPr>
              <p:cNvSpPr/>
              <p:nvPr/>
            </p:nvSpPr>
            <p:spPr>
              <a:xfrm rot="16928294">
                <a:off x="3265360" y="1532478"/>
                <a:ext cx="3583181" cy="1569989"/>
              </a:xfrm>
              <a:prstGeom prst="cloud">
                <a:avLst/>
              </a:prstGeom>
              <a:solidFill>
                <a:srgbClr val="FFF2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92" name="Mrak 191">
                <a:extLst>
                  <a:ext uri="{FF2B5EF4-FFF2-40B4-BE49-F238E27FC236}">
                    <a16:creationId xmlns:a16="http://schemas.microsoft.com/office/drawing/2014/main" id="{CAEAD1A0-4C38-4ED2-861F-AEE6205A5E09}"/>
                  </a:ext>
                </a:extLst>
              </p:cNvPr>
              <p:cNvSpPr/>
              <p:nvPr/>
            </p:nvSpPr>
            <p:spPr>
              <a:xfrm rot="21399197">
                <a:off x="6255205" y="4662549"/>
                <a:ext cx="3364974" cy="1979941"/>
              </a:xfrm>
              <a:prstGeom prst="cloud">
                <a:avLst/>
              </a:prstGeom>
              <a:solidFill>
                <a:srgbClr val="FAF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90" name="Mrak 189">
                <a:extLst>
                  <a:ext uri="{FF2B5EF4-FFF2-40B4-BE49-F238E27FC236}">
                    <a16:creationId xmlns:a16="http://schemas.microsoft.com/office/drawing/2014/main" id="{CC4577F3-758D-4F0D-B6DA-5B47827C27AD}"/>
                  </a:ext>
                </a:extLst>
              </p:cNvPr>
              <p:cNvSpPr/>
              <p:nvPr/>
            </p:nvSpPr>
            <p:spPr>
              <a:xfrm rot="17093699">
                <a:off x="4913108" y="1765689"/>
                <a:ext cx="6114536" cy="3243388"/>
              </a:xfrm>
              <a:prstGeom prst="cloud">
                <a:avLst/>
              </a:prstGeom>
              <a:solidFill>
                <a:srgbClr val="FAF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88" name="Mrak 187">
                <a:extLst>
                  <a:ext uri="{FF2B5EF4-FFF2-40B4-BE49-F238E27FC236}">
                    <a16:creationId xmlns:a16="http://schemas.microsoft.com/office/drawing/2014/main" id="{AD39C4B6-E212-427C-A8B1-B64646C3BD1A}"/>
                  </a:ext>
                </a:extLst>
              </p:cNvPr>
              <p:cNvSpPr/>
              <p:nvPr/>
            </p:nvSpPr>
            <p:spPr>
              <a:xfrm rot="187115">
                <a:off x="156049" y="3528138"/>
                <a:ext cx="3583181" cy="1511493"/>
              </a:xfrm>
              <a:prstGeom prst="cloud">
                <a:avLst/>
              </a:prstGeom>
              <a:solidFill>
                <a:srgbClr val="FFF2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89" name="Mrak 188">
                <a:extLst>
                  <a:ext uri="{FF2B5EF4-FFF2-40B4-BE49-F238E27FC236}">
                    <a16:creationId xmlns:a16="http://schemas.microsoft.com/office/drawing/2014/main" id="{C9BAD9D6-A58D-4AAB-8419-0D777667E768}"/>
                  </a:ext>
                </a:extLst>
              </p:cNvPr>
              <p:cNvSpPr/>
              <p:nvPr/>
            </p:nvSpPr>
            <p:spPr>
              <a:xfrm rot="21399197">
                <a:off x="192801" y="5043788"/>
                <a:ext cx="9024380" cy="1404478"/>
              </a:xfrm>
              <a:prstGeom prst="cloud">
                <a:avLst/>
              </a:prstGeom>
              <a:solidFill>
                <a:srgbClr val="FAF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sp>
            <p:nvSpPr>
              <p:cNvPr id="185" name="Mrak 184">
                <a:extLst>
                  <a:ext uri="{FF2B5EF4-FFF2-40B4-BE49-F238E27FC236}">
                    <a16:creationId xmlns:a16="http://schemas.microsoft.com/office/drawing/2014/main" id="{5E691FBD-78E3-48EA-BA59-43763613227A}"/>
                  </a:ext>
                </a:extLst>
              </p:cNvPr>
              <p:cNvSpPr/>
              <p:nvPr/>
            </p:nvSpPr>
            <p:spPr>
              <a:xfrm rot="21281285">
                <a:off x="127456" y="571648"/>
                <a:ext cx="3757448" cy="2659205"/>
              </a:xfrm>
              <a:prstGeom prst="cloud">
                <a:avLst/>
              </a:prstGeom>
              <a:solidFill>
                <a:srgbClr val="FFE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cs-CZ" sz="1350">
                  <a:solidFill>
                    <a:srgbClr val="FFFFFF"/>
                  </a:solidFill>
                </a:endParaRPr>
              </a:p>
            </p:txBody>
          </p:sp>
          <p:pic>
            <p:nvPicPr>
              <p:cNvPr id="15" name="Grafický objekt 14" descr="Rodina s chlapcem se souvislou výplní">
                <a:extLst>
                  <a:ext uri="{FF2B5EF4-FFF2-40B4-BE49-F238E27FC236}">
                    <a16:creationId xmlns:a16="http://schemas.microsoft.com/office/drawing/2014/main" id="{6C4EF8CF-D4E3-47BB-9945-E7E906F2BC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970135" y="1669704"/>
                <a:ext cx="576000" cy="576000"/>
              </a:xfrm>
              <a:prstGeom prst="rect">
                <a:avLst/>
              </a:prstGeom>
            </p:spPr>
          </p:pic>
          <p:pic>
            <p:nvPicPr>
              <p:cNvPr id="17" name="Grafický objekt 16" descr="Muž a žena se souvislou výplní">
                <a:extLst>
                  <a:ext uri="{FF2B5EF4-FFF2-40B4-BE49-F238E27FC236}">
                    <a16:creationId xmlns:a16="http://schemas.microsoft.com/office/drawing/2014/main" id="{A3B1F71F-DD5A-45A0-95AE-C83DF1B49A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2986218" y="894223"/>
                <a:ext cx="576000" cy="576000"/>
              </a:xfrm>
              <a:prstGeom prst="rect">
                <a:avLst/>
              </a:prstGeom>
            </p:spPr>
          </p:pic>
          <p:pic>
            <p:nvPicPr>
              <p:cNvPr id="19" name="Grafický objekt 18" descr="Muž s kočárkem se souvislou výplní">
                <a:extLst>
                  <a:ext uri="{FF2B5EF4-FFF2-40B4-BE49-F238E27FC236}">
                    <a16:creationId xmlns:a16="http://schemas.microsoft.com/office/drawing/2014/main" id="{ED28C782-899E-48C5-89A0-285E3DAA5F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909207" y="2362486"/>
                <a:ext cx="612000" cy="612000"/>
              </a:xfrm>
              <a:prstGeom prst="rect">
                <a:avLst/>
              </a:prstGeom>
            </p:spPr>
          </p:pic>
          <p:pic>
            <p:nvPicPr>
              <p:cNvPr id="21" name="Grafický objekt 20" descr="Žena s holí se souvislou výplní">
                <a:extLst>
                  <a:ext uri="{FF2B5EF4-FFF2-40B4-BE49-F238E27FC236}">
                    <a16:creationId xmlns:a16="http://schemas.microsoft.com/office/drawing/2014/main" id="{A56A8BD6-9259-47AB-9248-2AE3D4948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285713" y="931270"/>
                <a:ext cx="504000" cy="504000"/>
              </a:xfrm>
              <a:prstGeom prst="rect">
                <a:avLst/>
              </a:prstGeom>
            </p:spPr>
          </p:pic>
          <p:pic>
            <p:nvPicPr>
              <p:cNvPr id="23" name="Grafický objekt 22" descr="Osoba na vozíku se souvislou výplní">
                <a:extLst>
                  <a:ext uri="{FF2B5EF4-FFF2-40B4-BE49-F238E27FC236}">
                    <a16:creationId xmlns:a16="http://schemas.microsoft.com/office/drawing/2014/main" id="{D9DB3251-D72D-49D8-A2E9-1A2D4C2A4B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973438" y="2507234"/>
                <a:ext cx="576000" cy="576000"/>
              </a:xfrm>
              <a:prstGeom prst="rect">
                <a:avLst/>
              </a:prstGeom>
            </p:spPr>
          </p:pic>
          <p:pic>
            <p:nvPicPr>
              <p:cNvPr id="25" name="Grafický objekt 24" descr="Muž s holí se souvislou výplní">
                <a:extLst>
                  <a:ext uri="{FF2B5EF4-FFF2-40B4-BE49-F238E27FC236}">
                    <a16:creationId xmlns:a16="http://schemas.microsoft.com/office/drawing/2014/main" id="{F268940B-4D3C-4573-BC78-D6FB770745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 flipH="1">
                <a:off x="1630272" y="840029"/>
                <a:ext cx="504000" cy="504000"/>
              </a:xfrm>
              <a:prstGeom prst="rect">
                <a:avLst/>
              </a:prstGeom>
            </p:spPr>
          </p:pic>
          <p:pic>
            <p:nvPicPr>
              <p:cNvPr id="27" name="Grafický objekt 26" descr="Skupina mužů se souvislou výplní">
                <a:extLst>
                  <a:ext uri="{FF2B5EF4-FFF2-40B4-BE49-F238E27FC236}">
                    <a16:creationId xmlns:a16="http://schemas.microsoft.com/office/drawing/2014/main" id="{26CD855D-8C5D-45B9-9ED5-61723583E6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1640297" y="1559728"/>
                <a:ext cx="576000" cy="576000"/>
              </a:xfrm>
              <a:prstGeom prst="rect">
                <a:avLst/>
              </a:prstGeom>
            </p:spPr>
          </p:pic>
          <p:pic>
            <p:nvPicPr>
              <p:cNvPr id="29" name="Grafický objekt 28" descr="Děti se souvislou výplní">
                <a:extLst>
                  <a:ext uri="{FF2B5EF4-FFF2-40B4-BE49-F238E27FC236}">
                    <a16:creationId xmlns:a16="http://schemas.microsoft.com/office/drawing/2014/main" id="{7DA762F8-C8A0-4C07-A3E4-F2E2F51A75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68871" y="951185"/>
                <a:ext cx="671926" cy="816498"/>
              </a:xfrm>
              <a:prstGeom prst="rect">
                <a:avLst/>
              </a:prstGeom>
            </p:spPr>
          </p:pic>
          <p:pic>
            <p:nvPicPr>
              <p:cNvPr id="31" name="Grafický objekt 30" descr="Úspěch skupiny se souvislou výplní">
                <a:extLst>
                  <a:ext uri="{FF2B5EF4-FFF2-40B4-BE49-F238E27FC236}">
                    <a16:creationId xmlns:a16="http://schemas.microsoft.com/office/drawing/2014/main" id="{19AF53BE-2558-45CD-9194-EB154054B4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2177259" y="669179"/>
                <a:ext cx="766371" cy="766371"/>
              </a:xfrm>
              <a:prstGeom prst="rect">
                <a:avLst/>
              </a:prstGeom>
            </p:spPr>
          </p:pic>
          <p:pic>
            <p:nvPicPr>
              <p:cNvPr id="33" name="Grafický objekt 32" descr="Těhotná žena se souvislou výplní">
                <a:extLst>
                  <a:ext uri="{FF2B5EF4-FFF2-40B4-BE49-F238E27FC236}">
                    <a16:creationId xmlns:a16="http://schemas.microsoft.com/office/drawing/2014/main" id="{85BBC703-A7E6-400B-8ED1-6D30DC34DD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1496472" y="2364746"/>
                <a:ext cx="540000" cy="540000"/>
              </a:xfrm>
              <a:prstGeom prst="rect">
                <a:avLst/>
              </a:prstGeom>
            </p:spPr>
          </p:pic>
          <p:pic>
            <p:nvPicPr>
              <p:cNvPr id="35" name="Grafický objekt 34" descr="Architektura se souvislou výplní">
                <a:extLst>
                  <a:ext uri="{FF2B5EF4-FFF2-40B4-BE49-F238E27FC236}">
                    <a16:creationId xmlns:a16="http://schemas.microsoft.com/office/drawing/2014/main" id="{126564B2-D0F6-4B3C-B552-2B63B82788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3436316" y="5268215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37" name="Grafický objekt 36" descr="Cihlová zeď budovy se souvislou výplní">
                <a:extLst>
                  <a:ext uri="{FF2B5EF4-FFF2-40B4-BE49-F238E27FC236}">
                    <a16:creationId xmlns:a16="http://schemas.microsoft.com/office/drawing/2014/main" id="{32620D32-CE94-40C5-9969-28B5A9C977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p:blipFill>
            <p:spPr>
              <a:xfrm>
                <a:off x="7421782" y="1767683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39" name="Grafický objekt 38" descr="Jeřáb se souvislou výplní">
                <a:extLst>
                  <a:ext uri="{FF2B5EF4-FFF2-40B4-BE49-F238E27FC236}">
                    <a16:creationId xmlns:a16="http://schemas.microsoft.com/office/drawing/2014/main" id="{DA146E0F-36A0-4CA6-A3AF-BA42A0A95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p:blipFill>
            <p:spPr>
              <a:xfrm>
                <a:off x="8348102" y="1877107"/>
                <a:ext cx="764266" cy="764266"/>
              </a:xfrm>
              <a:prstGeom prst="rect">
                <a:avLst/>
              </a:prstGeom>
            </p:spPr>
          </p:pic>
          <p:pic>
            <p:nvPicPr>
              <p:cNvPr id="41" name="Grafický objekt 40" descr="Práce se souvislou výplní">
                <a:extLst>
                  <a:ext uri="{FF2B5EF4-FFF2-40B4-BE49-F238E27FC236}">
                    <a16:creationId xmlns:a16="http://schemas.microsoft.com/office/drawing/2014/main" id="{CBFB2568-2E7C-4CCD-A938-F2B38EDA85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/>
              </a:stretch>
            </p:blipFill>
            <p:spPr>
              <a:xfrm>
                <a:off x="6833313" y="2325614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43" name="Grafický objekt 42" descr="Ropná plošina se souvislou výplní">
                <a:extLst>
                  <a:ext uri="{FF2B5EF4-FFF2-40B4-BE49-F238E27FC236}">
                    <a16:creationId xmlns:a16="http://schemas.microsoft.com/office/drawing/2014/main" id="{21ADBB69-C92A-466C-8161-0C1CB5E09A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/>
              </a:stretch>
            </p:blipFill>
            <p:spPr>
              <a:xfrm>
                <a:off x="7103923" y="905127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45" name="Grafický objekt 44" descr="Váleček na malování se souvislou výplní">
                <a:extLst>
                  <a:ext uri="{FF2B5EF4-FFF2-40B4-BE49-F238E27FC236}">
                    <a16:creationId xmlns:a16="http://schemas.microsoft.com/office/drawing/2014/main" id="{70791CCA-EACD-499F-B7BE-E7569F6F9C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3"/>
                  </a:ext>
                </a:extLst>
              </a:blip>
              <a:stretch>
                <a:fillRect/>
              </a:stretch>
            </p:blipFill>
            <p:spPr>
              <a:xfrm>
                <a:off x="5239553" y="5620042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47" name="Grafický objekt 46" descr="Pouliční osvětlení se souvislou výplní">
                <a:extLst>
                  <a:ext uri="{FF2B5EF4-FFF2-40B4-BE49-F238E27FC236}">
                    <a16:creationId xmlns:a16="http://schemas.microsoft.com/office/drawing/2014/main" id="{A7F88D9E-BB99-4A56-8876-836BAA3F99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5"/>
                  </a:ext>
                </a:extLst>
              </a:blip>
              <a:stretch>
                <a:fillRect/>
              </a:stretch>
            </p:blipFill>
            <p:spPr>
              <a:xfrm>
                <a:off x="4954303" y="4891847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49" name="Grafický objekt 48" descr="Kapitán muž se souvislou výplní">
                <a:extLst>
                  <a:ext uri="{FF2B5EF4-FFF2-40B4-BE49-F238E27FC236}">
                    <a16:creationId xmlns:a16="http://schemas.microsoft.com/office/drawing/2014/main" id="{23292B03-8E39-463F-AE5E-70C86BA25A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7"/>
                  </a:ext>
                </a:extLst>
              </a:blip>
              <a:stretch>
                <a:fillRect/>
              </a:stretch>
            </p:blipFill>
            <p:spPr>
              <a:xfrm>
                <a:off x="5511231" y="4619737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51" name="Grafický objekt 50" descr="Trojvodič žena se souvislou výplní">
                <a:extLst>
                  <a:ext uri="{FF2B5EF4-FFF2-40B4-BE49-F238E27FC236}">
                    <a16:creationId xmlns:a16="http://schemas.microsoft.com/office/drawing/2014/main" id="{FC2B1FA8-9C7F-4B26-A933-02F1186DE0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9"/>
                  </a:ext>
                </a:extLst>
              </a:blip>
              <a:stretch>
                <a:fillRect/>
              </a:stretch>
            </p:blipFill>
            <p:spPr>
              <a:xfrm>
                <a:off x="1162472" y="4301755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53" name="Grafický objekt 52" descr="Stavební pracovník muž se souvislou výplní">
                <a:extLst>
                  <a:ext uri="{FF2B5EF4-FFF2-40B4-BE49-F238E27FC236}">
                    <a16:creationId xmlns:a16="http://schemas.microsoft.com/office/drawing/2014/main" id="{9EBAC533-0F26-475B-B274-95A949F06E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1"/>
                  </a:ext>
                </a:extLst>
              </a:blip>
              <a:stretch>
                <a:fillRect/>
              </a:stretch>
            </p:blipFill>
            <p:spPr>
              <a:xfrm>
                <a:off x="4317632" y="5170783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55" name="Grafický objekt 54" descr="Electrician žena se souvislou výplní">
                <a:extLst>
                  <a:ext uri="{FF2B5EF4-FFF2-40B4-BE49-F238E27FC236}">
                    <a16:creationId xmlns:a16="http://schemas.microsoft.com/office/drawing/2014/main" id="{C435A141-0F29-42D5-9B7A-1E53016B79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3"/>
                  </a:ext>
                </a:extLst>
              </a:blip>
              <a:stretch>
                <a:fillRect/>
              </a:stretch>
            </p:blipFill>
            <p:spPr>
              <a:xfrm>
                <a:off x="2942438" y="5757252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57" name="Grafický objekt 56" descr="Chovatelský muž se souvislou výplní">
                <a:extLst>
                  <a:ext uri="{FF2B5EF4-FFF2-40B4-BE49-F238E27FC236}">
                    <a16:creationId xmlns:a16="http://schemas.microsoft.com/office/drawing/2014/main" id="{877525F7-3C2D-43ED-B994-BB0755704F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5"/>
                  </a:ext>
                </a:extLst>
              </a:blip>
              <a:stretch>
                <a:fillRect/>
              </a:stretch>
            </p:blipFill>
            <p:spPr>
              <a:xfrm>
                <a:off x="7578936" y="565341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59" name="Grafický objekt 58" descr="Hasič samičího pohlaví se souvislou výplní">
                <a:extLst>
                  <a:ext uri="{FF2B5EF4-FFF2-40B4-BE49-F238E27FC236}">
                    <a16:creationId xmlns:a16="http://schemas.microsoft.com/office/drawing/2014/main" id="{BCA9C662-43DF-4828-967F-85FA8B067F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7"/>
                  </a:ext>
                </a:extLst>
              </a:blip>
              <a:stretch>
                <a:fillRect/>
              </a:stretch>
            </p:blipFill>
            <p:spPr>
              <a:xfrm>
                <a:off x="6011003" y="515011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61" name="Grafický objekt 60" descr="Pilotní žena se souvislou výplní">
                <a:extLst>
                  <a:ext uri="{FF2B5EF4-FFF2-40B4-BE49-F238E27FC236}">
                    <a16:creationId xmlns:a16="http://schemas.microsoft.com/office/drawing/2014/main" id="{13FD8F8E-54D4-4967-9B2C-9812C4EA5E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9"/>
                  </a:ext>
                </a:extLst>
              </a:blip>
              <a:stretch>
                <a:fillRect/>
              </a:stretch>
            </p:blipFill>
            <p:spPr>
              <a:xfrm>
                <a:off x="7498876" y="451322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63" name="Grafický objekt 62" descr="Soldier muž se souvislou výplní">
                <a:extLst>
                  <a:ext uri="{FF2B5EF4-FFF2-40B4-BE49-F238E27FC236}">
                    <a16:creationId xmlns:a16="http://schemas.microsoft.com/office/drawing/2014/main" id="{0D8A8502-0B2F-4BAD-9EF0-2CA50F4767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1"/>
                  </a:ext>
                </a:extLst>
              </a:blip>
              <a:stretch>
                <a:fillRect/>
              </a:stretch>
            </p:blipFill>
            <p:spPr>
              <a:xfrm>
                <a:off x="6563034" y="3271029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65" name="Grafický objekt 64" descr="Čekací žena se souvislou výplní">
                <a:extLst>
                  <a:ext uri="{FF2B5EF4-FFF2-40B4-BE49-F238E27FC236}">
                    <a16:creationId xmlns:a16="http://schemas.microsoft.com/office/drawing/2014/main" id="{930C8CC2-D8ED-4965-ADDB-788B0AEA3A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3"/>
                  </a:ext>
                </a:extLst>
              </a:blip>
              <a:stretch>
                <a:fillRect/>
              </a:stretch>
            </p:blipFill>
            <p:spPr>
              <a:xfrm>
                <a:off x="4583866" y="3078888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67" name="Grafický objekt 66" descr="Žena s svarem se souvislou výplní">
                <a:extLst>
                  <a:ext uri="{FF2B5EF4-FFF2-40B4-BE49-F238E27FC236}">
                    <a16:creationId xmlns:a16="http://schemas.microsoft.com/office/drawing/2014/main" id="{3B12C0AA-D37C-4D40-96CE-C925BC957E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5"/>
                  </a:ext>
                </a:extLst>
              </a:blip>
              <a:stretch>
                <a:fillRect/>
              </a:stretch>
            </p:blipFill>
            <p:spPr>
              <a:xfrm>
                <a:off x="7885168" y="1113543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69" name="Grafický objekt 68" descr="Postel se souvislou výplní">
                <a:extLst>
                  <a:ext uri="{FF2B5EF4-FFF2-40B4-BE49-F238E27FC236}">
                    <a16:creationId xmlns:a16="http://schemas.microsoft.com/office/drawing/2014/main" id="{25AAF73A-A73A-4D97-8177-090060882A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7"/>
                  </a:ext>
                </a:extLst>
              </a:blip>
              <a:stretch>
                <a:fillRect/>
              </a:stretch>
            </p:blipFill>
            <p:spPr>
              <a:xfrm>
                <a:off x="3460469" y="3671873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71" name="Grafický objekt 70" descr="Dům se souvislou výplní">
                <a:extLst>
                  <a:ext uri="{FF2B5EF4-FFF2-40B4-BE49-F238E27FC236}">
                    <a16:creationId xmlns:a16="http://schemas.microsoft.com/office/drawing/2014/main" id="{559C668D-979F-4C77-AB21-AFE2DB2181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9"/>
                  </a:ext>
                </a:extLst>
              </a:blip>
              <a:stretch>
                <a:fillRect/>
              </a:stretch>
            </p:blipFill>
            <p:spPr>
              <a:xfrm>
                <a:off x="3482433" y="3218544"/>
                <a:ext cx="430052" cy="430052"/>
              </a:xfrm>
              <a:prstGeom prst="rect">
                <a:avLst/>
              </a:prstGeom>
            </p:spPr>
          </p:pic>
          <p:pic>
            <p:nvPicPr>
              <p:cNvPr id="77" name="Grafický objekt 76" descr="Stůl a židle se souvislou výplní">
                <a:extLst>
                  <a:ext uri="{FF2B5EF4-FFF2-40B4-BE49-F238E27FC236}">
                    <a16:creationId xmlns:a16="http://schemas.microsoft.com/office/drawing/2014/main" id="{74519B07-4A88-4BE2-A4FE-DB14ACBE0B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1"/>
                  </a:ext>
                </a:extLst>
              </a:blip>
              <a:stretch>
                <a:fillRect/>
              </a:stretch>
            </p:blipFill>
            <p:spPr>
              <a:xfrm>
                <a:off x="4003746" y="2713203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79" name="Grafický objekt 78" descr="Kolečko se souvislou výplní">
                <a:extLst>
                  <a:ext uri="{FF2B5EF4-FFF2-40B4-BE49-F238E27FC236}">
                    <a16:creationId xmlns:a16="http://schemas.microsoft.com/office/drawing/2014/main" id="{D7BA9A33-B20E-4FAE-B30E-29AA3BD439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3"/>
                  </a:ext>
                </a:extLst>
              </a:blip>
              <a:stretch>
                <a:fillRect/>
              </a:stretch>
            </p:blipFill>
            <p:spPr>
              <a:xfrm>
                <a:off x="8714133" y="2909995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81" name="Grafický objekt 80" descr="Pivo se souvislou výplní">
                <a:extLst>
                  <a:ext uri="{FF2B5EF4-FFF2-40B4-BE49-F238E27FC236}">
                    <a16:creationId xmlns:a16="http://schemas.microsoft.com/office/drawing/2014/main" id="{D2BCA82F-9205-42BD-A5EE-22AE6AA755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5"/>
                  </a:ext>
                </a:extLst>
              </a:blip>
              <a:stretch>
                <a:fillRect/>
              </a:stretch>
            </p:blipFill>
            <p:spPr>
              <a:xfrm>
                <a:off x="4037911" y="3533446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85" name="Grafický objekt 84" descr="Rudl se souvislou výplní">
                <a:extLst>
                  <a:ext uri="{FF2B5EF4-FFF2-40B4-BE49-F238E27FC236}">
                    <a16:creationId xmlns:a16="http://schemas.microsoft.com/office/drawing/2014/main" id="{ADE1BD37-42F9-4EC7-B3E2-CCEC0465DA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7"/>
                  </a:ext>
                </a:extLst>
              </a:blip>
              <a:stretch>
                <a:fillRect/>
              </a:stretch>
            </p:blipFill>
            <p:spPr>
              <a:xfrm>
                <a:off x="664553" y="575942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87" name="Grafický objekt 86" descr="Nákupní vozík se souvislou výplní">
                <a:extLst>
                  <a:ext uri="{FF2B5EF4-FFF2-40B4-BE49-F238E27FC236}">
                    <a16:creationId xmlns:a16="http://schemas.microsoft.com/office/drawing/2014/main" id="{8B65AAF5-47D5-4210-BD9F-40C63E4EAB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9"/>
                  </a:ext>
                </a:extLst>
              </a:blip>
              <a:stretch>
                <a:fillRect/>
              </a:stretch>
            </p:blipFill>
            <p:spPr>
              <a:xfrm>
                <a:off x="5016056" y="603061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89" name="Grafický objekt 88" descr="Obchod se souvislou výplní">
                <a:extLst>
                  <a:ext uri="{FF2B5EF4-FFF2-40B4-BE49-F238E27FC236}">
                    <a16:creationId xmlns:a16="http://schemas.microsoft.com/office/drawing/2014/main" id="{797BC233-FC9B-4364-90BE-8E58A90D18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1"/>
                  </a:ext>
                </a:extLst>
              </a:blip>
              <a:stretch>
                <a:fillRect/>
              </a:stretch>
            </p:blipFill>
            <p:spPr>
              <a:xfrm>
                <a:off x="1722547" y="5794676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91" name="Grafický objekt 90" descr="Baterie se souvislou výplní">
                <a:extLst>
                  <a:ext uri="{FF2B5EF4-FFF2-40B4-BE49-F238E27FC236}">
                    <a16:creationId xmlns:a16="http://schemas.microsoft.com/office/drawing/2014/main" id="{7975A29F-C3FB-4D1B-962C-3FDCD68BD6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3"/>
                  </a:ext>
                </a:extLst>
              </a:blip>
              <a:stretch>
                <a:fillRect/>
              </a:stretch>
            </p:blipFill>
            <p:spPr>
              <a:xfrm>
                <a:off x="1322627" y="5550378"/>
                <a:ext cx="391298" cy="391298"/>
              </a:xfrm>
              <a:prstGeom prst="rect">
                <a:avLst/>
              </a:prstGeom>
            </p:spPr>
          </p:pic>
          <p:pic>
            <p:nvPicPr>
              <p:cNvPr id="93" name="Grafický objekt 92" descr="Vysílač mobilní sítě se souvislou výplní">
                <a:extLst>
                  <a:ext uri="{FF2B5EF4-FFF2-40B4-BE49-F238E27FC236}">
                    <a16:creationId xmlns:a16="http://schemas.microsoft.com/office/drawing/2014/main" id="{EC113033-6247-4350-A2F1-8658661B0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5"/>
                  </a:ext>
                </a:extLst>
              </a:blip>
              <a:stretch>
                <a:fillRect/>
              </a:stretch>
            </p:blipFill>
            <p:spPr>
              <a:xfrm>
                <a:off x="2342197" y="547762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95" name="Grafický objekt 94" descr="Cloud Computing se souvislou výplní">
                <a:extLst>
                  <a:ext uri="{FF2B5EF4-FFF2-40B4-BE49-F238E27FC236}">
                    <a16:creationId xmlns:a16="http://schemas.microsoft.com/office/drawing/2014/main" id="{988835D8-1F6C-4720-AD29-273FFA8FC1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7"/>
                  </a:ext>
                </a:extLst>
              </a:blip>
              <a:stretch>
                <a:fillRect/>
              </a:stretch>
            </p:blipFill>
            <p:spPr>
              <a:xfrm>
                <a:off x="7620613" y="3539887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97" name="Grafický objekt 96" descr="Stožár vysokého napětí se souvislou výplní">
                <a:extLst>
                  <a:ext uri="{FF2B5EF4-FFF2-40B4-BE49-F238E27FC236}">
                    <a16:creationId xmlns:a16="http://schemas.microsoft.com/office/drawing/2014/main" id="{132F3338-904F-4BED-B497-42794B1FF9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9"/>
                  </a:ext>
                </a:extLst>
              </a:blip>
              <a:stretch>
                <a:fillRect/>
              </a:stretch>
            </p:blipFill>
            <p:spPr>
              <a:xfrm>
                <a:off x="5956384" y="3911069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99" name="Grafický objekt 98" descr="Robotická ruka se souvislou výplní">
                <a:extLst>
                  <a:ext uri="{FF2B5EF4-FFF2-40B4-BE49-F238E27FC236}">
                    <a16:creationId xmlns:a16="http://schemas.microsoft.com/office/drawing/2014/main" id="{281C6561-4EAF-4F2E-89E5-3169FC082E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1"/>
                  </a:ext>
                </a:extLst>
              </a:blip>
              <a:stretch>
                <a:fillRect/>
              </a:stretch>
            </p:blipFill>
            <p:spPr>
              <a:xfrm>
                <a:off x="8550976" y="5316717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101" name="Grafický objekt 100" descr="Cirkusový stan se souvislou výplní">
                <a:extLst>
                  <a:ext uri="{FF2B5EF4-FFF2-40B4-BE49-F238E27FC236}">
                    <a16:creationId xmlns:a16="http://schemas.microsoft.com/office/drawing/2014/main" id="{F3776DFE-8223-465B-89F6-22F9CD8D76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3"/>
                  </a:ext>
                </a:extLst>
              </a:blip>
              <a:stretch>
                <a:fillRect/>
              </a:stretch>
            </p:blipFill>
            <p:spPr>
              <a:xfrm>
                <a:off x="735165" y="3638399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103" name="Grafický objekt 102" descr="Divadlo se souvislou výplní">
                <a:extLst>
                  <a:ext uri="{FF2B5EF4-FFF2-40B4-BE49-F238E27FC236}">
                    <a16:creationId xmlns:a16="http://schemas.microsoft.com/office/drawing/2014/main" id="{D2DF8CAA-5B28-49DD-9976-9F8476F92D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5"/>
                  </a:ext>
                </a:extLst>
              </a:blip>
              <a:stretch>
                <a:fillRect/>
              </a:stretch>
            </p:blipFill>
            <p:spPr>
              <a:xfrm>
                <a:off x="2579618" y="2023525"/>
                <a:ext cx="550475" cy="550475"/>
              </a:xfrm>
              <a:prstGeom prst="rect">
                <a:avLst/>
              </a:prstGeom>
            </p:spPr>
          </p:pic>
          <p:pic>
            <p:nvPicPr>
              <p:cNvPr id="105" name="Grafický objekt 104" descr="Letadlo se souvislou výplní">
                <a:extLst>
                  <a:ext uri="{FF2B5EF4-FFF2-40B4-BE49-F238E27FC236}">
                    <a16:creationId xmlns:a16="http://schemas.microsoft.com/office/drawing/2014/main" id="{991CF788-3867-4B70-B077-80F7543832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7"/>
                  </a:ext>
                </a:extLst>
              </a:blip>
              <a:stretch>
                <a:fillRect/>
              </a:stretch>
            </p:blipFill>
            <p:spPr>
              <a:xfrm>
                <a:off x="5241768" y="1934863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107" name="Grafický objekt 106" descr="Autobus se souvislou výplní">
                <a:extLst>
                  <a:ext uri="{FF2B5EF4-FFF2-40B4-BE49-F238E27FC236}">
                    <a16:creationId xmlns:a16="http://schemas.microsoft.com/office/drawing/2014/main" id="{42E8813E-F299-406C-B3C4-F96C435EDB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9"/>
                  </a:ext>
                </a:extLst>
              </a:blip>
              <a:stretch>
                <a:fillRect/>
              </a:stretch>
            </p:blipFill>
            <p:spPr>
              <a:xfrm>
                <a:off x="4359900" y="2299538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109" name="Grafický objekt 108" descr="Kabina lyžařského vleku se souvislou výplní">
                <a:extLst>
                  <a:ext uri="{FF2B5EF4-FFF2-40B4-BE49-F238E27FC236}">
                    <a16:creationId xmlns:a16="http://schemas.microsoft.com/office/drawing/2014/main" id="{52B7CD0F-FFC4-4028-AE7F-1E089923C4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1"/>
                  </a:ext>
                </a:extLst>
              </a:blip>
              <a:stretch>
                <a:fillRect/>
              </a:stretch>
            </p:blipFill>
            <p:spPr>
              <a:xfrm>
                <a:off x="2142408" y="4238206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115" name="Grafický objekt 114" descr="Scéna s horami se souvislou výplní">
                <a:extLst>
                  <a:ext uri="{FF2B5EF4-FFF2-40B4-BE49-F238E27FC236}">
                    <a16:creationId xmlns:a16="http://schemas.microsoft.com/office/drawing/2014/main" id="{DFADCF6F-229F-4F48-B3EF-F068C2FB4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3"/>
                  </a:ext>
                </a:extLst>
              </a:blip>
              <a:stretch>
                <a:fillRect/>
              </a:stretch>
            </p:blipFill>
            <p:spPr>
              <a:xfrm>
                <a:off x="2627168" y="3627788"/>
                <a:ext cx="597886" cy="597886"/>
              </a:xfrm>
              <a:prstGeom prst="rect">
                <a:avLst/>
              </a:prstGeom>
            </p:spPr>
          </p:pic>
          <p:pic>
            <p:nvPicPr>
              <p:cNvPr id="119" name="Grafický objekt 118" descr="Cyklistika se souvislou výplní">
                <a:extLst>
                  <a:ext uri="{FF2B5EF4-FFF2-40B4-BE49-F238E27FC236}">
                    <a16:creationId xmlns:a16="http://schemas.microsoft.com/office/drawing/2014/main" id="{10EBC760-F863-4DFC-9581-5C625056E4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5"/>
                  </a:ext>
                </a:extLst>
              </a:blip>
              <a:stretch>
                <a:fillRect/>
              </a:stretch>
            </p:blipFill>
            <p:spPr>
              <a:xfrm>
                <a:off x="2398211" y="1433730"/>
                <a:ext cx="508002" cy="518058"/>
              </a:xfrm>
              <a:prstGeom prst="rect">
                <a:avLst/>
              </a:prstGeom>
            </p:spPr>
          </p:pic>
          <p:pic>
            <p:nvPicPr>
              <p:cNvPr id="121" name="Grafický objekt 120" descr="Golf se souvislou výplní">
                <a:extLst>
                  <a:ext uri="{FF2B5EF4-FFF2-40B4-BE49-F238E27FC236}">
                    <a16:creationId xmlns:a16="http://schemas.microsoft.com/office/drawing/2014/main" id="{5E402571-81B5-411B-A985-6CDBC433E0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7"/>
                  </a:ext>
                </a:extLst>
              </a:blip>
              <a:stretch>
                <a:fillRect/>
              </a:stretch>
            </p:blipFill>
            <p:spPr>
              <a:xfrm>
                <a:off x="524834" y="2152504"/>
                <a:ext cx="575999" cy="575999"/>
              </a:xfrm>
              <a:prstGeom prst="rect">
                <a:avLst/>
              </a:prstGeom>
            </p:spPr>
          </p:pic>
          <p:pic>
            <p:nvPicPr>
              <p:cNvPr id="123" name="Grafický objekt 122" descr="Plavání se souvislou výplní">
                <a:extLst>
                  <a:ext uri="{FF2B5EF4-FFF2-40B4-BE49-F238E27FC236}">
                    <a16:creationId xmlns:a16="http://schemas.microsoft.com/office/drawing/2014/main" id="{64A3B50A-861E-48DC-87E8-51B98DD611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9"/>
                  </a:ext>
                </a:extLst>
              </a:blip>
              <a:stretch>
                <a:fillRect/>
              </a:stretch>
            </p:blipFill>
            <p:spPr>
              <a:xfrm>
                <a:off x="260197" y="1661175"/>
                <a:ext cx="550475" cy="550475"/>
              </a:xfrm>
              <a:prstGeom prst="rect">
                <a:avLst/>
              </a:prstGeom>
            </p:spPr>
          </p:pic>
          <p:pic>
            <p:nvPicPr>
              <p:cNvPr id="129" name="Grafický objekt 128" descr="Hrad se souvislou výplní">
                <a:extLst>
                  <a:ext uri="{FF2B5EF4-FFF2-40B4-BE49-F238E27FC236}">
                    <a16:creationId xmlns:a16="http://schemas.microsoft.com/office/drawing/2014/main" id="{C12BD086-4914-4EAA-97A3-78F4462AC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1"/>
                  </a:ext>
                </a:extLst>
              </a:blip>
              <a:stretch>
                <a:fillRect/>
              </a:stretch>
            </p:blipFill>
            <p:spPr>
              <a:xfrm>
                <a:off x="332471" y="4110818"/>
                <a:ext cx="545998" cy="545998"/>
              </a:xfrm>
              <a:prstGeom prst="rect">
                <a:avLst/>
              </a:prstGeom>
            </p:spPr>
          </p:pic>
          <p:pic>
            <p:nvPicPr>
              <p:cNvPr id="131" name="Grafický objekt 130" descr="Rezidenční čtvrť se souvislou výplní">
                <a:extLst>
                  <a:ext uri="{FF2B5EF4-FFF2-40B4-BE49-F238E27FC236}">
                    <a16:creationId xmlns:a16="http://schemas.microsoft.com/office/drawing/2014/main" id="{297FF3AE-0364-49F8-BCAA-5BEA834E0A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3"/>
                  </a:ext>
                </a:extLst>
              </a:blip>
              <a:stretch>
                <a:fillRect/>
              </a:stretch>
            </p:blipFill>
            <p:spPr>
              <a:xfrm>
                <a:off x="4560057" y="910890"/>
                <a:ext cx="797175" cy="797175"/>
              </a:xfrm>
              <a:prstGeom prst="rect">
                <a:avLst/>
              </a:prstGeom>
            </p:spPr>
          </p:pic>
          <p:pic>
            <p:nvPicPr>
              <p:cNvPr id="133" name="Grafický objekt 132" descr="Katedrála se souvislou výplní">
                <a:extLst>
                  <a:ext uri="{FF2B5EF4-FFF2-40B4-BE49-F238E27FC236}">
                    <a16:creationId xmlns:a16="http://schemas.microsoft.com/office/drawing/2014/main" id="{3E2EE60E-94BE-4781-8C73-FCAD910AED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5"/>
                  </a:ext>
                </a:extLst>
              </a:blip>
              <a:stretch>
                <a:fillRect/>
              </a:stretch>
            </p:blipFill>
            <p:spPr>
              <a:xfrm>
                <a:off x="1664195" y="3660965"/>
                <a:ext cx="545957" cy="545957"/>
              </a:xfrm>
              <a:prstGeom prst="rect">
                <a:avLst/>
              </a:prstGeom>
            </p:spPr>
          </p:pic>
          <p:pic>
            <p:nvPicPr>
              <p:cNvPr id="135" name="Grafický objekt 134" descr="Domíchávač betonu se souvislou výplní">
                <a:extLst>
                  <a:ext uri="{FF2B5EF4-FFF2-40B4-BE49-F238E27FC236}">
                    <a16:creationId xmlns:a16="http://schemas.microsoft.com/office/drawing/2014/main" id="{A8D2394C-80A0-470A-A904-62DA2A8463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7"/>
                  </a:ext>
                </a:extLst>
              </a:blip>
              <a:stretch>
                <a:fillRect/>
              </a:stretch>
            </p:blipFill>
            <p:spPr>
              <a:xfrm>
                <a:off x="7654202" y="2612325"/>
                <a:ext cx="843751" cy="843751"/>
              </a:xfrm>
              <a:prstGeom prst="rect">
                <a:avLst/>
              </a:prstGeom>
            </p:spPr>
          </p:pic>
          <p:pic>
            <p:nvPicPr>
              <p:cNvPr id="137" name="Grafický objekt 136" descr="Hasič samčího pohlaví se souvislou výplní">
                <a:extLst>
                  <a:ext uri="{FF2B5EF4-FFF2-40B4-BE49-F238E27FC236}">
                    <a16:creationId xmlns:a16="http://schemas.microsoft.com/office/drawing/2014/main" id="{F22026D7-924F-479C-949B-6CC8A5B50E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9"/>
                  </a:ext>
                </a:extLst>
              </a:blip>
              <a:stretch>
                <a:fillRect/>
              </a:stretch>
            </p:blipFill>
            <p:spPr>
              <a:xfrm>
                <a:off x="8414727" y="3570246"/>
                <a:ext cx="720156" cy="720156"/>
              </a:xfrm>
              <a:prstGeom prst="rect">
                <a:avLst/>
              </a:prstGeom>
            </p:spPr>
          </p:pic>
          <p:pic>
            <p:nvPicPr>
              <p:cNvPr id="138" name="Grafický objekt 137" descr="Postel se souvislou výplní">
                <a:extLst>
                  <a:ext uri="{FF2B5EF4-FFF2-40B4-BE49-F238E27FC236}">
                    <a16:creationId xmlns:a16="http://schemas.microsoft.com/office/drawing/2014/main" id="{21ACDE93-2DF4-4C66-A264-434253A344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7"/>
                  </a:ext>
                </a:extLst>
              </a:blip>
              <a:stretch>
                <a:fillRect/>
              </a:stretch>
            </p:blipFill>
            <p:spPr>
              <a:xfrm>
                <a:off x="3313923" y="3950107"/>
                <a:ext cx="545955" cy="545955"/>
              </a:xfrm>
              <a:prstGeom prst="rect">
                <a:avLst/>
              </a:prstGeom>
            </p:spPr>
          </p:pic>
          <p:pic>
            <p:nvPicPr>
              <p:cNvPr id="140" name="Grafický objekt 139" descr="Buldozer se souvislou výplní">
                <a:extLst>
                  <a:ext uri="{FF2B5EF4-FFF2-40B4-BE49-F238E27FC236}">
                    <a16:creationId xmlns:a16="http://schemas.microsoft.com/office/drawing/2014/main" id="{A7622568-BD8C-4CE0-B72F-78CAA895D2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1"/>
                  </a:ext>
                </a:extLst>
              </a:blip>
              <a:stretch>
                <a:fillRect/>
              </a:stretch>
            </p:blipFill>
            <p:spPr>
              <a:xfrm>
                <a:off x="7737620" y="329267"/>
                <a:ext cx="581623" cy="581623"/>
              </a:xfrm>
              <a:prstGeom prst="rect">
                <a:avLst/>
              </a:prstGeom>
            </p:spPr>
          </p:pic>
          <p:pic>
            <p:nvPicPr>
              <p:cNvPr id="142" name="Grafický objekt 141" descr="Automechanik se souvislou výplní">
                <a:extLst>
                  <a:ext uri="{FF2B5EF4-FFF2-40B4-BE49-F238E27FC236}">
                    <a16:creationId xmlns:a16="http://schemas.microsoft.com/office/drawing/2014/main" id="{23CBB268-2699-42D3-B7D6-D6E35D7554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3"/>
                  </a:ext>
                </a:extLst>
              </a:blip>
              <a:stretch>
                <a:fillRect/>
              </a:stretch>
            </p:blipFill>
            <p:spPr>
              <a:xfrm>
                <a:off x="8431655" y="636482"/>
                <a:ext cx="503634" cy="503634"/>
              </a:xfrm>
              <a:prstGeom prst="rect">
                <a:avLst/>
              </a:prstGeom>
            </p:spPr>
          </p:pic>
          <p:pic>
            <p:nvPicPr>
              <p:cNvPr id="144" name="Grafický objekt 143" descr="Doručení se souvislou výplní">
                <a:extLst>
                  <a:ext uri="{FF2B5EF4-FFF2-40B4-BE49-F238E27FC236}">
                    <a16:creationId xmlns:a16="http://schemas.microsoft.com/office/drawing/2014/main" id="{0741BB8F-9F2A-417B-9B12-E7DEF4823F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5"/>
                  </a:ext>
                </a:extLst>
              </a:blip>
              <a:stretch>
                <a:fillRect/>
              </a:stretch>
            </p:blipFill>
            <p:spPr>
              <a:xfrm flipH="1">
                <a:off x="4123063" y="5734655"/>
                <a:ext cx="673916" cy="673916"/>
              </a:xfrm>
              <a:prstGeom prst="rect">
                <a:avLst/>
              </a:prstGeom>
            </p:spPr>
          </p:pic>
          <p:pic>
            <p:nvPicPr>
              <p:cNvPr id="146" name="Grafický objekt 145" descr="Sklápěč se souvislou výplní">
                <a:extLst>
                  <a:ext uri="{FF2B5EF4-FFF2-40B4-BE49-F238E27FC236}">
                    <a16:creationId xmlns:a16="http://schemas.microsoft.com/office/drawing/2014/main" id="{5F619AC8-6D80-4811-AEC8-E31CE7BCC4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7"/>
                  </a:ext>
                </a:extLst>
              </a:blip>
              <a:stretch>
                <a:fillRect/>
              </a:stretch>
            </p:blipFill>
            <p:spPr>
              <a:xfrm>
                <a:off x="8610367" y="1284196"/>
                <a:ext cx="581623" cy="581623"/>
              </a:xfrm>
              <a:prstGeom prst="rect">
                <a:avLst/>
              </a:prstGeom>
            </p:spPr>
          </p:pic>
          <p:pic>
            <p:nvPicPr>
              <p:cNvPr id="148" name="Grafický objekt 147" descr="Palivo se souvislou výplní">
                <a:extLst>
                  <a:ext uri="{FF2B5EF4-FFF2-40B4-BE49-F238E27FC236}">
                    <a16:creationId xmlns:a16="http://schemas.microsoft.com/office/drawing/2014/main" id="{01C8F6C4-64ED-4D94-A365-ACCAA05EA8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9"/>
                  </a:ext>
                </a:extLst>
              </a:blip>
              <a:stretch>
                <a:fillRect/>
              </a:stretch>
            </p:blipFill>
            <p:spPr>
              <a:xfrm>
                <a:off x="4767151" y="1772707"/>
                <a:ext cx="519920" cy="519920"/>
              </a:xfrm>
              <a:prstGeom prst="rect">
                <a:avLst/>
              </a:prstGeom>
            </p:spPr>
          </p:pic>
          <p:pic>
            <p:nvPicPr>
              <p:cNvPr id="150" name="Grafický objekt 149" descr="Taxi se souvislou výplní">
                <a:extLst>
                  <a:ext uri="{FF2B5EF4-FFF2-40B4-BE49-F238E27FC236}">
                    <a16:creationId xmlns:a16="http://schemas.microsoft.com/office/drawing/2014/main" id="{99BDDDEA-7EC7-40F7-9A91-E1995C6F52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1"/>
                  </a:ext>
                </a:extLst>
              </a:blip>
              <a:stretch>
                <a:fillRect/>
              </a:stretch>
            </p:blipFill>
            <p:spPr>
              <a:xfrm>
                <a:off x="5050398" y="2664371"/>
                <a:ext cx="464943" cy="464943"/>
              </a:xfrm>
              <a:prstGeom prst="rect">
                <a:avLst/>
              </a:prstGeom>
            </p:spPr>
          </p:pic>
          <p:pic>
            <p:nvPicPr>
              <p:cNvPr id="152" name="Grafický objekt 151" descr="Traktor se souvislou výplní">
                <a:extLst>
                  <a:ext uri="{FF2B5EF4-FFF2-40B4-BE49-F238E27FC236}">
                    <a16:creationId xmlns:a16="http://schemas.microsoft.com/office/drawing/2014/main" id="{3E39BD34-15A6-4588-90D4-361254EBCF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3"/>
                  </a:ext>
                </a:extLst>
              </a:blip>
              <a:stretch>
                <a:fillRect/>
              </a:stretch>
            </p:blipFill>
            <p:spPr>
              <a:xfrm>
                <a:off x="6690999" y="5053638"/>
                <a:ext cx="701450" cy="701450"/>
              </a:xfrm>
              <a:prstGeom prst="rect">
                <a:avLst/>
              </a:prstGeom>
            </p:spPr>
          </p:pic>
          <p:pic>
            <p:nvPicPr>
              <p:cNvPr id="154" name="Grafický objekt 153" descr="Vlak se souvislou výplní">
                <a:extLst>
                  <a:ext uri="{FF2B5EF4-FFF2-40B4-BE49-F238E27FC236}">
                    <a16:creationId xmlns:a16="http://schemas.microsoft.com/office/drawing/2014/main" id="{DEC48F27-7BA4-4737-8F78-FA3E6129F8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5"/>
                  </a:ext>
                </a:extLst>
              </a:blip>
              <a:stretch>
                <a:fillRect/>
              </a:stretch>
            </p:blipFill>
            <p:spPr>
              <a:xfrm>
                <a:off x="8359258" y="4519539"/>
                <a:ext cx="581623" cy="581623"/>
              </a:xfrm>
              <a:prstGeom prst="rect">
                <a:avLst/>
              </a:prstGeom>
            </p:spPr>
          </p:pic>
          <p:pic>
            <p:nvPicPr>
              <p:cNvPr id="156" name="Grafický objekt 155" descr="Nákladní vůz se souvislou výplní">
                <a:extLst>
                  <a:ext uri="{FF2B5EF4-FFF2-40B4-BE49-F238E27FC236}">
                    <a16:creationId xmlns:a16="http://schemas.microsoft.com/office/drawing/2014/main" id="{16DFE10F-2DEC-4722-9876-F33B55A634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7"/>
                  </a:ext>
                </a:extLst>
              </a:blip>
              <a:stretch>
                <a:fillRect/>
              </a:stretch>
            </p:blipFill>
            <p:spPr>
              <a:xfrm>
                <a:off x="6727247" y="4266087"/>
                <a:ext cx="581623" cy="581623"/>
              </a:xfrm>
              <a:prstGeom prst="rect">
                <a:avLst/>
              </a:prstGeom>
            </p:spPr>
          </p:pic>
          <p:pic>
            <p:nvPicPr>
              <p:cNvPr id="158" name="Grafický objekt 157" descr="Tancovat se souvislou výplní">
                <a:extLst>
                  <a:ext uri="{FF2B5EF4-FFF2-40B4-BE49-F238E27FC236}">
                    <a16:creationId xmlns:a16="http://schemas.microsoft.com/office/drawing/2014/main" id="{40ECC218-8D35-4236-BBB9-815F1666B2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8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9"/>
                  </a:ext>
                </a:extLst>
              </a:blip>
              <a:stretch>
                <a:fillRect/>
              </a:stretch>
            </p:blipFill>
            <p:spPr>
              <a:xfrm>
                <a:off x="3199356" y="1463750"/>
                <a:ext cx="606650" cy="606650"/>
              </a:xfrm>
              <a:prstGeom prst="rect">
                <a:avLst/>
              </a:prstGeom>
            </p:spPr>
          </p:pic>
          <p:pic>
            <p:nvPicPr>
              <p:cNvPr id="160" name="Grafický objekt 159" descr="Šipka otáčející se po směru hodin se souvislou výplní">
                <a:extLst>
                  <a:ext uri="{FF2B5EF4-FFF2-40B4-BE49-F238E27FC236}">
                    <a16:creationId xmlns:a16="http://schemas.microsoft.com/office/drawing/2014/main" id="{38D28FE6-CCA3-4857-BFC7-35E38651A0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1"/>
                  </a:ext>
                </a:extLst>
              </a:blip>
              <a:stretch>
                <a:fillRect/>
              </a:stretch>
            </p:blipFill>
            <p:spPr>
              <a:xfrm rot="6465975">
                <a:off x="3790268" y="597942"/>
                <a:ext cx="694420" cy="694420"/>
              </a:xfrm>
              <a:prstGeom prst="rect">
                <a:avLst/>
              </a:prstGeom>
            </p:spPr>
          </p:pic>
          <p:pic>
            <p:nvPicPr>
              <p:cNvPr id="162" name="Grafický objekt 161" descr="Šipka otáčející se po směru hodin obrys">
                <a:extLst>
                  <a:ext uri="{FF2B5EF4-FFF2-40B4-BE49-F238E27FC236}">
                    <a16:creationId xmlns:a16="http://schemas.microsoft.com/office/drawing/2014/main" id="{785EC571-6456-486D-B30F-00A8330B15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7000841">
                <a:off x="5871848" y="476470"/>
                <a:ext cx="697738" cy="697738"/>
              </a:xfrm>
              <a:prstGeom prst="rect">
                <a:avLst/>
              </a:prstGeom>
            </p:spPr>
          </p:pic>
          <p:pic>
            <p:nvPicPr>
              <p:cNvPr id="163" name="Grafický objekt 162" descr="Šipka otáčející se po směru hodin se souvislou výplní">
                <a:extLst>
                  <a:ext uri="{FF2B5EF4-FFF2-40B4-BE49-F238E27FC236}">
                    <a16:creationId xmlns:a16="http://schemas.microsoft.com/office/drawing/2014/main" id="{4CF3F4F4-0BB3-4D14-9BCD-18E264F9E3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1"/>
                  </a:ext>
                </a:extLst>
              </a:blip>
              <a:stretch>
                <a:fillRect/>
              </a:stretch>
            </p:blipFill>
            <p:spPr>
              <a:xfrm rot="7858118">
                <a:off x="3398744" y="2035124"/>
                <a:ext cx="694420" cy="694420"/>
              </a:xfrm>
              <a:prstGeom prst="rect">
                <a:avLst/>
              </a:prstGeom>
            </p:spPr>
          </p:pic>
          <p:pic>
            <p:nvPicPr>
              <p:cNvPr id="164" name="Grafický objekt 163" descr="Šipka otáčející se po směru hodin se souvislou výplní">
                <a:extLst>
                  <a:ext uri="{FF2B5EF4-FFF2-40B4-BE49-F238E27FC236}">
                    <a16:creationId xmlns:a16="http://schemas.microsoft.com/office/drawing/2014/main" id="{BC552F0E-AF19-4DB6-9181-F815DFDA6D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1"/>
                  </a:ext>
                </a:extLst>
              </a:blip>
              <a:stretch>
                <a:fillRect/>
              </a:stretch>
            </p:blipFill>
            <p:spPr>
              <a:xfrm rot="17772949" flipV="1">
                <a:off x="1947401" y="3179114"/>
                <a:ext cx="494633" cy="494633"/>
              </a:xfrm>
              <a:prstGeom prst="rect">
                <a:avLst/>
              </a:prstGeom>
            </p:spPr>
          </p:pic>
          <p:pic>
            <p:nvPicPr>
              <p:cNvPr id="165" name="Grafický objekt 164" descr="Šipka otáčející se po směru hodin se souvislou výplní">
                <a:extLst>
                  <a:ext uri="{FF2B5EF4-FFF2-40B4-BE49-F238E27FC236}">
                    <a16:creationId xmlns:a16="http://schemas.microsoft.com/office/drawing/2014/main" id="{BFA71E40-2649-4BAD-BDED-324F3FD9E5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1"/>
                  </a:ext>
                </a:extLst>
              </a:blip>
              <a:stretch>
                <a:fillRect/>
              </a:stretch>
            </p:blipFill>
            <p:spPr>
              <a:xfrm rot="18788084" flipV="1">
                <a:off x="447255" y="2995708"/>
                <a:ext cx="612106" cy="612106"/>
              </a:xfrm>
              <a:prstGeom prst="rect">
                <a:avLst/>
              </a:prstGeom>
            </p:spPr>
          </p:pic>
          <p:pic>
            <p:nvPicPr>
              <p:cNvPr id="166" name="Grafický objekt 165" descr="Šipka otáčející se po směru hodin obrys">
                <a:extLst>
                  <a:ext uri="{FF2B5EF4-FFF2-40B4-BE49-F238E27FC236}">
                    <a16:creationId xmlns:a16="http://schemas.microsoft.com/office/drawing/2014/main" id="{029AB928-7574-4F50-8F60-4CAA6E3A3A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7134696">
                <a:off x="5780102" y="1542027"/>
                <a:ext cx="697738" cy="697738"/>
              </a:xfrm>
              <a:prstGeom prst="rect">
                <a:avLst/>
              </a:prstGeom>
            </p:spPr>
          </p:pic>
          <p:pic>
            <p:nvPicPr>
              <p:cNvPr id="167" name="Grafický objekt 166" descr="Šipka otáčející se po směru hodin obrys">
                <a:extLst>
                  <a:ext uri="{FF2B5EF4-FFF2-40B4-BE49-F238E27FC236}">
                    <a16:creationId xmlns:a16="http://schemas.microsoft.com/office/drawing/2014/main" id="{9926A521-F1E6-4C05-90A5-F65FFABA86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7599493">
                <a:off x="5573416" y="2603406"/>
                <a:ext cx="697738" cy="697738"/>
              </a:xfrm>
              <a:prstGeom prst="rect">
                <a:avLst/>
              </a:prstGeom>
            </p:spPr>
          </p:pic>
          <p:pic>
            <p:nvPicPr>
              <p:cNvPr id="168" name="Grafický objekt 167" descr="Šipka otáčející se po směru hodin obrys">
                <a:extLst>
                  <a:ext uri="{FF2B5EF4-FFF2-40B4-BE49-F238E27FC236}">
                    <a16:creationId xmlns:a16="http://schemas.microsoft.com/office/drawing/2014/main" id="{DB863CCD-D691-4D3A-97ED-26522092A3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7191157" flipH="1">
                <a:off x="4975126" y="3812521"/>
                <a:ext cx="539487" cy="539487"/>
              </a:xfrm>
              <a:prstGeom prst="rect">
                <a:avLst/>
              </a:prstGeom>
            </p:spPr>
          </p:pic>
          <p:pic>
            <p:nvPicPr>
              <p:cNvPr id="169" name="Grafický objekt 168" descr="Šipka otáčející se po směru hodin obrys">
                <a:extLst>
                  <a:ext uri="{FF2B5EF4-FFF2-40B4-BE49-F238E27FC236}">
                    <a16:creationId xmlns:a16="http://schemas.microsoft.com/office/drawing/2014/main" id="{30AB03AA-58BE-466D-9776-227FCB79E9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8491609" flipH="1">
                <a:off x="3500507" y="4493512"/>
                <a:ext cx="697738" cy="697738"/>
              </a:xfrm>
              <a:prstGeom prst="rect">
                <a:avLst/>
              </a:prstGeom>
            </p:spPr>
          </p:pic>
          <p:pic>
            <p:nvPicPr>
              <p:cNvPr id="170" name="Grafický objekt 169" descr="Šipka otáčející se po směru hodin obrys">
                <a:extLst>
                  <a:ext uri="{FF2B5EF4-FFF2-40B4-BE49-F238E27FC236}">
                    <a16:creationId xmlns:a16="http://schemas.microsoft.com/office/drawing/2014/main" id="{77A737F8-E0D9-4B46-AC7C-0D2CEF7118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9534781" flipH="1">
                <a:off x="1871829" y="4895528"/>
                <a:ext cx="539460" cy="539460"/>
              </a:xfrm>
              <a:prstGeom prst="rect">
                <a:avLst/>
              </a:prstGeom>
            </p:spPr>
          </p:pic>
          <p:pic>
            <p:nvPicPr>
              <p:cNvPr id="171" name="Grafický objekt 170" descr="Šipka otáčející se po směru hodin obrys">
                <a:extLst>
                  <a:ext uri="{FF2B5EF4-FFF2-40B4-BE49-F238E27FC236}">
                    <a16:creationId xmlns:a16="http://schemas.microsoft.com/office/drawing/2014/main" id="{8AEAE052-1B3F-4929-9CAA-762450E84A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3"/>
                  </a:ext>
                </a:extLst>
              </a:blip>
              <a:stretch>
                <a:fillRect/>
              </a:stretch>
            </p:blipFill>
            <p:spPr>
              <a:xfrm rot="10217335" flipH="1">
                <a:off x="295851" y="4787110"/>
                <a:ext cx="697738" cy="697738"/>
              </a:xfrm>
              <a:prstGeom prst="rect">
                <a:avLst/>
              </a:prstGeom>
            </p:spPr>
          </p:pic>
          <p:pic>
            <p:nvPicPr>
              <p:cNvPr id="173" name="Grafický objekt 172" descr="Peníze obrys">
                <a:extLst>
                  <a:ext uri="{FF2B5EF4-FFF2-40B4-BE49-F238E27FC236}">
                    <a16:creationId xmlns:a16="http://schemas.microsoft.com/office/drawing/2014/main" id="{F0BD5E29-154F-45A5-B2DA-6EDAFE466A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5"/>
                  </a:ext>
                </a:extLst>
              </a:blip>
              <a:stretch>
                <a:fillRect/>
              </a:stretch>
            </p:blipFill>
            <p:spPr>
              <a:xfrm>
                <a:off x="5484972" y="3271029"/>
                <a:ext cx="462684" cy="462684"/>
              </a:xfrm>
              <a:prstGeom prst="rect">
                <a:avLst/>
              </a:prstGeom>
            </p:spPr>
          </p:pic>
          <p:pic>
            <p:nvPicPr>
              <p:cNvPr id="175" name="Grafický objekt 174" descr="Mince se souvislou výplní">
                <a:extLst>
                  <a:ext uri="{FF2B5EF4-FFF2-40B4-BE49-F238E27FC236}">
                    <a16:creationId xmlns:a16="http://schemas.microsoft.com/office/drawing/2014/main" id="{FA8CDAFA-5CC6-4C59-896C-DE46188EFC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7"/>
                  </a:ext>
                </a:extLst>
              </a:blip>
              <a:stretch>
                <a:fillRect/>
              </a:stretch>
            </p:blipFill>
            <p:spPr>
              <a:xfrm>
                <a:off x="5925405" y="2327871"/>
                <a:ext cx="363653" cy="363653"/>
              </a:xfrm>
              <a:prstGeom prst="rect">
                <a:avLst/>
              </a:prstGeom>
            </p:spPr>
          </p:pic>
          <p:pic>
            <p:nvPicPr>
              <p:cNvPr id="176" name="Grafický objekt 175" descr="Peníze obrys">
                <a:extLst>
                  <a:ext uri="{FF2B5EF4-FFF2-40B4-BE49-F238E27FC236}">
                    <a16:creationId xmlns:a16="http://schemas.microsoft.com/office/drawing/2014/main" id="{3BF426B5-8384-4606-9DA3-607847662E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5"/>
                  </a:ext>
                </a:extLst>
              </a:blip>
              <a:stretch>
                <a:fillRect/>
              </a:stretch>
            </p:blipFill>
            <p:spPr>
              <a:xfrm>
                <a:off x="6033459" y="1191014"/>
                <a:ext cx="462684" cy="462684"/>
              </a:xfrm>
              <a:prstGeom prst="rect">
                <a:avLst/>
              </a:prstGeom>
            </p:spPr>
          </p:pic>
          <p:pic>
            <p:nvPicPr>
              <p:cNvPr id="177" name="Grafický objekt 176" descr="Peníze obrys">
                <a:extLst>
                  <a:ext uri="{FF2B5EF4-FFF2-40B4-BE49-F238E27FC236}">
                    <a16:creationId xmlns:a16="http://schemas.microsoft.com/office/drawing/2014/main" id="{9D74377D-4069-4D6A-ADE6-0F03184D13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5"/>
                  </a:ext>
                </a:extLst>
              </a:blip>
              <a:stretch>
                <a:fillRect/>
              </a:stretch>
            </p:blipFill>
            <p:spPr>
              <a:xfrm>
                <a:off x="2740582" y="4827934"/>
                <a:ext cx="462684" cy="462684"/>
              </a:xfrm>
              <a:prstGeom prst="rect">
                <a:avLst/>
              </a:prstGeom>
            </p:spPr>
          </p:pic>
          <p:pic>
            <p:nvPicPr>
              <p:cNvPr id="178" name="Grafický objekt 177" descr="Peníze obrys">
                <a:extLst>
                  <a:ext uri="{FF2B5EF4-FFF2-40B4-BE49-F238E27FC236}">
                    <a16:creationId xmlns:a16="http://schemas.microsoft.com/office/drawing/2014/main" id="{4DE24F45-8156-43DD-8A39-2249FD9EDF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5"/>
                  </a:ext>
                </a:extLst>
              </a:blip>
              <a:stretch>
                <a:fillRect/>
              </a:stretch>
            </p:blipFill>
            <p:spPr>
              <a:xfrm>
                <a:off x="1323054" y="3094306"/>
                <a:ext cx="462684" cy="462684"/>
              </a:xfrm>
              <a:prstGeom prst="rect">
                <a:avLst/>
              </a:prstGeom>
            </p:spPr>
          </p:pic>
          <p:pic>
            <p:nvPicPr>
              <p:cNvPr id="179" name="Grafický objekt 178" descr="Peníze obrys">
                <a:extLst>
                  <a:ext uri="{FF2B5EF4-FFF2-40B4-BE49-F238E27FC236}">
                    <a16:creationId xmlns:a16="http://schemas.microsoft.com/office/drawing/2014/main" id="{460F5D5F-4567-455B-A700-1F355BABE4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5"/>
                  </a:ext>
                </a:extLst>
              </a:blip>
              <a:stretch>
                <a:fillRect/>
              </a:stretch>
            </p:blipFill>
            <p:spPr>
              <a:xfrm>
                <a:off x="3900488" y="1240156"/>
                <a:ext cx="462684" cy="462684"/>
              </a:xfrm>
              <a:prstGeom prst="rect">
                <a:avLst/>
              </a:prstGeom>
            </p:spPr>
          </p:pic>
          <p:pic>
            <p:nvPicPr>
              <p:cNvPr id="180" name="Grafický objekt 179" descr="Mince se souvislou výplní">
                <a:extLst>
                  <a:ext uri="{FF2B5EF4-FFF2-40B4-BE49-F238E27FC236}">
                    <a16:creationId xmlns:a16="http://schemas.microsoft.com/office/drawing/2014/main" id="{A6B04615-6253-40C5-AEC8-77768456A7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7"/>
                  </a:ext>
                </a:extLst>
              </a:blip>
              <a:stretch>
                <a:fillRect/>
              </a:stretch>
            </p:blipFill>
            <p:spPr>
              <a:xfrm>
                <a:off x="4407500" y="4290402"/>
                <a:ext cx="363653" cy="363653"/>
              </a:xfrm>
              <a:prstGeom prst="rect">
                <a:avLst/>
              </a:prstGeom>
            </p:spPr>
          </p:pic>
          <p:pic>
            <p:nvPicPr>
              <p:cNvPr id="181" name="Grafický objekt 180" descr="Mince se souvislou výplní">
                <a:extLst>
                  <a:ext uri="{FF2B5EF4-FFF2-40B4-BE49-F238E27FC236}">
                    <a16:creationId xmlns:a16="http://schemas.microsoft.com/office/drawing/2014/main" id="{4DEDDC70-613D-4F29-B2E0-76ED7465D1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7"/>
                  </a:ext>
                </a:extLst>
              </a:blip>
              <a:stretch>
                <a:fillRect/>
              </a:stretch>
            </p:blipFill>
            <p:spPr>
              <a:xfrm>
                <a:off x="1240989" y="5027423"/>
                <a:ext cx="363653" cy="363653"/>
              </a:xfrm>
              <a:prstGeom prst="rect">
                <a:avLst/>
              </a:prstGeom>
            </p:spPr>
          </p:pic>
          <p:pic>
            <p:nvPicPr>
              <p:cNvPr id="182" name="Grafický objekt 181" descr="Mince se souvislou výplní">
                <a:extLst>
                  <a:ext uri="{FF2B5EF4-FFF2-40B4-BE49-F238E27FC236}">
                    <a16:creationId xmlns:a16="http://schemas.microsoft.com/office/drawing/2014/main" id="{D6133A04-EF6F-4B8B-B9D2-2A590DB56C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7"/>
                  </a:ext>
                </a:extLst>
              </a:blip>
              <a:stretch>
                <a:fillRect/>
              </a:stretch>
            </p:blipFill>
            <p:spPr>
              <a:xfrm>
                <a:off x="2792626" y="2867583"/>
                <a:ext cx="363653" cy="363653"/>
              </a:xfrm>
              <a:prstGeom prst="rect">
                <a:avLst/>
              </a:prstGeom>
            </p:spPr>
          </p:pic>
        </p:grpSp>
        <p:sp>
          <p:nvSpPr>
            <p:cNvPr id="2" name="Obdélník: se zakulacenými rohy 1">
              <a:extLst>
                <a:ext uri="{FF2B5EF4-FFF2-40B4-BE49-F238E27FC236}">
                  <a16:creationId xmlns:a16="http://schemas.microsoft.com/office/drawing/2014/main" id="{DFFF17F2-7742-CD3F-A6C6-A0E819EEA055}"/>
                </a:ext>
              </a:extLst>
            </p:cNvPr>
            <p:cNvSpPr/>
            <p:nvPr/>
          </p:nvSpPr>
          <p:spPr>
            <a:xfrm>
              <a:off x="1128686" y="728568"/>
              <a:ext cx="6036814" cy="3375475"/>
            </a:xfrm>
            <a:prstGeom prst="roundRect">
              <a:avLst/>
            </a:prstGeom>
            <a:noFill/>
            <a:ln w="28575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0500" tIns="40500" rIns="40500" bIns="40500" rtlCol="0" anchor="ctr"/>
            <a:lstStyle/>
            <a:p>
              <a:pPr algn="ctr"/>
              <a:endParaRPr lang="cs-CZ" sz="675" dirty="0" err="1">
                <a:solidFill>
                  <a:schemeClr val="bg1"/>
                </a:solidFill>
              </a:endParaRPr>
            </a:p>
          </p:txBody>
        </p:sp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F351412C-4691-3EFC-1D03-780F43BCBC4B}"/>
                </a:ext>
              </a:extLst>
            </p:cNvPr>
            <p:cNvSpPr txBox="1"/>
            <p:nvPr/>
          </p:nvSpPr>
          <p:spPr>
            <a:xfrm>
              <a:off x="1456186" y="881062"/>
              <a:ext cx="1817678" cy="265919"/>
            </a:xfrm>
            <a:prstGeom prst="rect">
              <a:avLst/>
            </a:prstGeom>
            <a:noFill/>
          </p:spPr>
          <p:txBody>
            <a:bodyPr wrap="square" lIns="40958" tIns="40958" rIns="40958" bIns="40958" rtlCol="0">
              <a:noAutofit/>
            </a:bodyPr>
            <a:lstStyle/>
            <a:p>
              <a:pPr>
                <a:spcAft>
                  <a:spcPts val="450"/>
                </a:spcAft>
              </a:pPr>
              <a:r>
                <a:rPr lang="cs-CZ" sz="1500" b="1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Útrata</a:t>
              </a:r>
              <a:r>
                <a:rPr lang="cs-CZ" sz="150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 </a:t>
              </a:r>
              <a:r>
                <a:rPr lang="cs-CZ" sz="1500" b="1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návštěvníků</a:t>
              </a:r>
            </a:p>
          </p:txBody>
        </p:sp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6648467F-2346-01E5-FADE-5F38FB6849E9}"/>
                </a:ext>
              </a:extLst>
            </p:cNvPr>
            <p:cNvSpPr txBox="1"/>
            <p:nvPr/>
          </p:nvSpPr>
          <p:spPr>
            <a:xfrm>
              <a:off x="3373249" y="807037"/>
              <a:ext cx="1817678" cy="265919"/>
            </a:xfrm>
            <a:prstGeom prst="rect">
              <a:avLst/>
            </a:prstGeom>
            <a:noFill/>
          </p:spPr>
          <p:txBody>
            <a:bodyPr wrap="square" lIns="40958" tIns="40958" rIns="40958" bIns="40958" rtlCol="0">
              <a:noAutofit/>
            </a:bodyPr>
            <a:lstStyle/>
            <a:p>
              <a:pPr algn="ctr">
                <a:spcAft>
                  <a:spcPts val="450"/>
                </a:spcAft>
              </a:pPr>
              <a:r>
                <a:rPr lang="cs-CZ" sz="105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Přímí poskytovatelé </a:t>
              </a:r>
              <a:br>
                <a:rPr lang="cs-CZ" sz="105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</a:br>
              <a:r>
                <a:rPr lang="cs-CZ" sz="105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služeb a zboží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A6A63E60-9F0B-5D88-5292-C7DDD9B0984A}"/>
                </a:ext>
              </a:extLst>
            </p:cNvPr>
            <p:cNvSpPr txBox="1"/>
            <p:nvPr/>
          </p:nvSpPr>
          <p:spPr>
            <a:xfrm>
              <a:off x="5158574" y="733012"/>
              <a:ext cx="1817678" cy="265919"/>
            </a:xfrm>
            <a:prstGeom prst="rect">
              <a:avLst/>
            </a:prstGeom>
            <a:noFill/>
          </p:spPr>
          <p:txBody>
            <a:bodyPr wrap="square" lIns="40958" tIns="40958" rIns="40958" bIns="40958" rtlCol="0">
              <a:noAutofit/>
            </a:bodyPr>
            <a:lstStyle/>
            <a:p>
              <a:pPr algn="ctr">
                <a:spcAft>
                  <a:spcPts val="450"/>
                </a:spcAft>
              </a:pPr>
              <a:r>
                <a:rPr lang="cs-CZ" sz="90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Návazní poskytovatelé </a:t>
              </a:r>
              <a:br>
                <a:rPr lang="cs-CZ" sz="90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</a:br>
              <a:r>
                <a:rPr lang="cs-CZ" sz="900" dirty="0">
                  <a:solidFill>
                    <a:schemeClr val="accent6">
                      <a:lumMod val="50000"/>
                    </a:schemeClr>
                  </a:solidFill>
                  <a:cs typeface="Segoe UI" panose="020B0502040204020203" pitchFamily="34" charset="0"/>
                </a:rPr>
                <a:t>zboží a zboží</a:t>
              </a:r>
            </a:p>
          </p:txBody>
        </p:sp>
      </p:grpSp>
      <p:sp>
        <p:nvSpPr>
          <p:cNvPr id="9" name="TextovéPole 8">
            <a:extLst>
              <a:ext uri="{FF2B5EF4-FFF2-40B4-BE49-F238E27FC236}">
                <a16:creationId xmlns:a16="http://schemas.microsoft.com/office/drawing/2014/main" id="{DA9C7235-DD47-A230-1CF5-28923075D46A}"/>
              </a:ext>
            </a:extLst>
          </p:cNvPr>
          <p:cNvSpPr txBox="1"/>
          <p:nvPr/>
        </p:nvSpPr>
        <p:spPr>
          <a:xfrm>
            <a:off x="6372200" y="4587974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8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2768DC-68AD-42D2-9276-F23C9E8CE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250" y="217788"/>
            <a:ext cx="6870042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Dopadová analýza (analýza přínosů) – metodika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B241B1-847A-454E-84F4-43DC72EEFEEB}"/>
              </a:ext>
            </a:extLst>
          </p:cNvPr>
          <p:cNvSpPr txBox="1"/>
          <p:nvPr/>
        </p:nvSpPr>
        <p:spPr>
          <a:xfrm>
            <a:off x="1170000" y="668291"/>
            <a:ext cx="6804000" cy="977191"/>
          </a:xfrm>
          <a:prstGeom prst="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450"/>
              </a:spcAft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Založena na INPUT-OUTPUT analýze 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§"/>
            </a:pP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nejpřesnější, a zároveň nejsložitější metoda, umožňuje vyčíslit také multiplikační efekty, celého dodavatelského řetězce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§"/>
            </a:pP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ekonom </a:t>
            </a:r>
            <a:r>
              <a:rPr lang="cs-CZ" sz="900" b="1" dirty="0" err="1">
                <a:ea typeface="Times New Roman" panose="02020603050405020304" pitchFamily="18" charset="0"/>
                <a:cs typeface="Segoe UI" panose="020B0502040204020203" pitchFamily="34" charset="0"/>
              </a:rPr>
              <a:t>Wassily</a:t>
            </a: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cs-CZ" sz="900" b="1" dirty="0" err="1">
                <a:ea typeface="Times New Roman" panose="02020603050405020304" pitchFamily="18" charset="0"/>
                <a:cs typeface="Segoe UI" panose="020B0502040204020203" pitchFamily="34" charset="0"/>
              </a:rPr>
              <a:t>Leontief</a:t>
            </a: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za tuto metodu získal v roce 1973 </a:t>
            </a: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Nobelovu cenu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§"/>
            </a:pP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používá se na celém světě k výpočtům a simulaci ekonomických dopadů různých projektů i vládních investic </a:t>
            </a:r>
            <a:b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a veřejných výdajů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7427DD7-976D-46F3-943B-8C17251D3F55}"/>
              </a:ext>
            </a:extLst>
          </p:cNvPr>
          <p:cNvSpPr txBox="1"/>
          <p:nvPr/>
        </p:nvSpPr>
        <p:spPr>
          <a:xfrm>
            <a:off x="4923610" y="1821261"/>
            <a:ext cx="305039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25"/>
              </a:spcAft>
            </a:pP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V ČR aplikována na české podmínky a národní účty ČSÚ a </a:t>
            </a: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schválena a certifikována Ministerstvem kultury ČR</a:t>
            </a: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 jako certifikovaná Metodika pro výpočet ekonomických dopadů kulturních organizací</a:t>
            </a: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(2013). </a:t>
            </a:r>
          </a:p>
          <a:p>
            <a:pPr>
              <a:spcAft>
                <a:spcPts val="225"/>
              </a:spcAft>
            </a:pPr>
            <a:r>
              <a:rPr lang="cs-CZ" sz="900" dirty="0">
                <a:ea typeface="Times New Roman" panose="02020603050405020304" pitchFamily="18" charset="0"/>
                <a:cs typeface="Segoe UI" panose="020B0502040204020203" pitchFamily="34" charset="0"/>
              </a:rPr>
              <a:t>Metodika byla využita pro výpočty dopadů: </a:t>
            </a:r>
          </a:p>
          <a:p>
            <a:pPr marL="128588" indent="-128588">
              <a:spcAft>
                <a:spcPts val="225"/>
              </a:spcAft>
              <a:buFont typeface="Wingdings" panose="05000000000000000000" pitchFamily="2" charset="2"/>
              <a:buChar char="Ø"/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cestovního ruchu 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(dopady cestovního ruchu </a:t>
            </a:r>
            <a:b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v Česku, v krajích, v turistických oblastech…)</a:t>
            </a:r>
          </a:p>
          <a:p>
            <a:pPr marL="128588" indent="-128588">
              <a:spcAft>
                <a:spcPts val="225"/>
              </a:spcAft>
              <a:buFont typeface="Wingdings" panose="05000000000000000000" pitchFamily="2" charset="2"/>
              <a:buChar char="Ø"/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kultury 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(Pražské jaro, </a:t>
            </a:r>
            <a:r>
              <a:rPr lang="cs-CZ" sz="900" i="1" dirty="0" err="1">
                <a:ea typeface="Times New Roman" panose="02020603050405020304" pitchFamily="18" charset="0"/>
                <a:cs typeface="Segoe UI" panose="020B0502040204020203" pitchFamily="34" charset="0"/>
              </a:rPr>
              <a:t>Signal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 festival, Valašské muzeum v přírodě...)</a:t>
            </a:r>
          </a:p>
          <a:p>
            <a:pPr marL="128588" indent="-128588">
              <a:spcAft>
                <a:spcPts val="225"/>
              </a:spcAft>
              <a:buFont typeface="Wingdings" panose="05000000000000000000" pitchFamily="2" charset="2"/>
              <a:buChar char="Ø"/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sportu 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(MS v ledním hokeji, Pražský maraton, Barum Rally, Světový pohár v biatlonu...)</a:t>
            </a:r>
          </a:p>
          <a:p>
            <a:pPr marL="128588" indent="-128588">
              <a:spcAft>
                <a:spcPts val="225"/>
              </a:spcAft>
              <a:buFont typeface="Wingdings" panose="05000000000000000000" pitchFamily="2" charset="2"/>
              <a:buChar char="Ø"/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stavebních a jiných investičních projektů 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(Vltavská filharmonie, rekonstrukce KD Slavia, nová Arena Brno, Horácký stadion...)</a:t>
            </a:r>
          </a:p>
          <a:p>
            <a:pPr marL="128588" indent="-128588">
              <a:spcAft>
                <a:spcPts val="225"/>
              </a:spcAft>
              <a:buFont typeface="Wingdings" panose="05000000000000000000" pitchFamily="2" charset="2"/>
              <a:buChar char="Ø"/>
            </a:pPr>
            <a:r>
              <a:rPr lang="cs-CZ" sz="900" b="1" dirty="0">
                <a:ea typeface="Times New Roman" panose="02020603050405020304" pitchFamily="18" charset="0"/>
                <a:cs typeface="Segoe UI" panose="020B0502040204020203" pitchFamily="34" charset="0"/>
              </a:rPr>
              <a:t>vládních pobídek atd. </a:t>
            </a:r>
            <a:r>
              <a:rPr lang="cs-CZ" sz="900" i="1" dirty="0">
                <a:ea typeface="Times New Roman" panose="02020603050405020304" pitchFamily="18" charset="0"/>
                <a:cs typeface="Segoe UI" panose="020B0502040204020203" pitchFamily="34" charset="0"/>
              </a:rPr>
              <a:t>(filmové pobídky, zkrácení pracovní doby...)</a:t>
            </a:r>
            <a:endParaRPr lang="cs-CZ" sz="900" dirty="0">
              <a:ea typeface="Times New Roman" panose="02020603050405020304" pitchFamily="18" charset="0"/>
              <a:cs typeface="Segoe UI" panose="020B0502040204020203" pitchFamily="34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7C47BCEC-7C59-4F78-B172-09279111BE7A}"/>
              </a:ext>
            </a:extLst>
          </p:cNvPr>
          <p:cNvGrpSpPr/>
          <p:nvPr/>
        </p:nvGrpSpPr>
        <p:grpSpPr>
          <a:xfrm>
            <a:off x="1320513" y="1919318"/>
            <a:ext cx="3428753" cy="2778262"/>
            <a:chOff x="5456252" y="1425630"/>
            <a:chExt cx="4303625" cy="3400484"/>
          </a:xfrm>
        </p:grpSpPr>
        <p:pic>
          <p:nvPicPr>
            <p:cNvPr id="6" name="Picture 3" descr="C:\Users\Tereza\Documents\Economic impacT\AHF\seminář AHF březen 2012\kasa obrazky\lide.JPG">
              <a:extLst>
                <a:ext uri="{FF2B5EF4-FFF2-40B4-BE49-F238E27FC236}">
                  <a16:creationId xmlns:a16="http://schemas.microsoft.com/office/drawing/2014/main" id="{F73C2652-973B-4231-8A15-096CCF3E56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6252" y="2479453"/>
              <a:ext cx="1335573" cy="661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4" descr="C:\Users\Tereza\Documents\Economic impacT\AHF\seminář AHF březen 2012\kasa obrazky\primy efekt.JPG">
              <a:extLst>
                <a:ext uri="{FF2B5EF4-FFF2-40B4-BE49-F238E27FC236}">
                  <a16:creationId xmlns:a16="http://schemas.microsoft.com/office/drawing/2014/main" id="{219C9110-90BC-487C-8D99-DBAB618C0D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832"/>
            <a:stretch>
              <a:fillRect/>
            </a:stretch>
          </p:blipFill>
          <p:spPr bwMode="auto">
            <a:xfrm>
              <a:off x="6516300" y="1676470"/>
              <a:ext cx="1443464" cy="2136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5" descr="C:\Users\Tereza\Documents\Economic impacT\AHF\seminář AHF březen 2012\kasa obrazky\neprime efekty.JPG">
              <a:extLst>
                <a:ext uri="{FF2B5EF4-FFF2-40B4-BE49-F238E27FC236}">
                  <a16:creationId xmlns:a16="http://schemas.microsoft.com/office/drawing/2014/main" id="{155666AF-FCAB-48EA-AE14-A6FCD92FD8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53"/>
            <a:stretch>
              <a:fillRect/>
            </a:stretch>
          </p:blipFill>
          <p:spPr bwMode="auto">
            <a:xfrm>
              <a:off x="8027423" y="1425630"/>
              <a:ext cx="1332963" cy="25449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Zástupný symbol pro obsah 1">
              <a:extLst>
                <a:ext uri="{FF2B5EF4-FFF2-40B4-BE49-F238E27FC236}">
                  <a16:creationId xmlns:a16="http://schemas.microsoft.com/office/drawing/2014/main" id="{FFA63B5D-BEA9-4D63-A232-DC3B64FDB5E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827284" y="4161474"/>
              <a:ext cx="1932593" cy="664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Clr>
                  <a:srgbClr val="FB8F32"/>
                </a:buClr>
                <a:buFont typeface="Wingdings" pitchFamily="2" charset="2"/>
                <a:buNone/>
              </a:pPr>
              <a:r>
                <a:rPr kumimoji="1" lang="cs-CZ" sz="1050" b="1" dirty="0">
                  <a:latin typeface="+mn-lt"/>
                  <a:cs typeface="Segoe UI" panose="020B0502040204020203" pitchFamily="34" charset="0"/>
                </a:rPr>
                <a:t>Nepřímý dopad </a:t>
              </a:r>
              <a:r>
                <a:rPr kumimoji="1" lang="cs-CZ" sz="1050" b="1" i="1" dirty="0">
                  <a:latin typeface="+mn-lt"/>
                  <a:cs typeface="Segoe UI" panose="020B0502040204020203" pitchFamily="34" charset="0"/>
                </a:rPr>
                <a:t>(multiplikační efekt)</a:t>
              </a:r>
            </a:p>
          </p:txBody>
        </p:sp>
        <p:sp>
          <p:nvSpPr>
            <p:cNvPr id="10" name="Zástupný symbol pro obsah 1">
              <a:extLst>
                <a:ext uri="{FF2B5EF4-FFF2-40B4-BE49-F238E27FC236}">
                  <a16:creationId xmlns:a16="http://schemas.microsoft.com/office/drawing/2014/main" id="{539F5884-1011-4819-995B-C65316952C2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478645" y="3813387"/>
              <a:ext cx="1420841" cy="3480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Clr>
                  <a:srgbClr val="FB8F32"/>
                </a:buClr>
                <a:buFont typeface="Wingdings" pitchFamily="2" charset="2"/>
                <a:buNone/>
              </a:pPr>
              <a:r>
                <a:rPr kumimoji="1" lang="cs-CZ" sz="1050" b="1" dirty="0">
                  <a:latin typeface="+mn-lt"/>
                  <a:cs typeface="Segoe UI" panose="020B0502040204020203" pitchFamily="34" charset="0"/>
                </a:rPr>
                <a:t>Přímý dopad</a:t>
              </a:r>
            </a:p>
          </p:txBody>
        </p:sp>
      </p:grp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EF37981-D556-73E9-A1BA-8B485B884E81}"/>
              </a:ext>
            </a:extLst>
          </p:cNvPr>
          <p:cNvSpPr txBox="1"/>
          <p:nvPr/>
        </p:nvSpPr>
        <p:spPr>
          <a:xfrm>
            <a:off x="6372200" y="4587974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16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2768DC-68AD-42D2-9276-F23C9E8CE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250" y="216000"/>
            <a:ext cx="6870042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Dopadová analýza (analýza přínosů) – metodika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901185D-AA61-40DC-9AA0-2F747DFAD450}"/>
              </a:ext>
            </a:extLst>
          </p:cNvPr>
          <p:cNvSpPr/>
          <p:nvPr/>
        </p:nvSpPr>
        <p:spPr>
          <a:xfrm>
            <a:off x="1273768" y="2725877"/>
            <a:ext cx="6777524" cy="180631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135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E4B0A1C-FA96-4111-80F4-83590E38AD03}"/>
              </a:ext>
            </a:extLst>
          </p:cNvPr>
          <p:cNvSpPr txBox="1"/>
          <p:nvPr/>
        </p:nvSpPr>
        <p:spPr>
          <a:xfrm>
            <a:off x="1273768" y="555526"/>
            <a:ext cx="3686251" cy="1650097"/>
          </a:xfrm>
          <a:prstGeom prst="wedgeRoundRectCallout">
            <a:avLst>
              <a:gd name="adj1" fmla="val 39525"/>
              <a:gd name="adj2" fmla="val 105174"/>
              <a:gd name="adj3" fmla="val 16667"/>
            </a:avLst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Vždy počítáme koeficienty</a:t>
            </a: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přímého dopadu a multiplikátory pro</a:t>
            </a: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Ø"/>
            </a:pP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60 kategorií produktů a služeb </a:t>
            </a: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(resp. odvětví) české ekonomiky dle klasifikace CZ-CPA a nejnovějších INPUT-OUTPUT tabulek ČSÚ</a:t>
            </a: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a</a:t>
            </a: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Ø"/>
            </a:pPr>
            <a:r>
              <a:rPr lang="cs-CZ" sz="825" b="1" dirty="0">
                <a:cs typeface="Segoe UI" panose="020B0502040204020203" pitchFamily="34" charset="0"/>
              </a:rPr>
              <a:t>6 ekonomických ukazatelů </a:t>
            </a:r>
            <a:r>
              <a:rPr lang="cs-CZ" sz="825" dirty="0">
                <a:cs typeface="Segoe UI" panose="020B0502040204020203" pitchFamily="34" charset="0"/>
              </a:rPr>
              <a:t>pro každou z nich</a:t>
            </a:r>
            <a:r>
              <a:rPr lang="cs-CZ" sz="825" b="1" dirty="0">
                <a:cs typeface="Segoe UI" panose="020B0502040204020203" pitchFamily="34" charset="0"/>
              </a:rPr>
              <a:t>: </a:t>
            </a:r>
            <a:endParaRPr lang="cs-CZ" sz="825" dirty="0"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133350">
              <a:spcAft>
                <a:spcPts val="450"/>
              </a:spcAft>
            </a:pP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celková produkce, hrubá přidaná hodnota, zaměstnanost (FTE), mzdy, zisky firem a podnikatelů, daňové a jiné odvody do veřejných rozpočtů</a:t>
            </a:r>
          </a:p>
          <a:p>
            <a:pPr>
              <a:spcAft>
                <a:spcPts val="450"/>
              </a:spcAft>
            </a:pPr>
            <a:r>
              <a:rPr lang="cs-CZ" sz="825" i="1" dirty="0">
                <a:ea typeface="Times New Roman" panose="02020603050405020304" pitchFamily="18" charset="0"/>
                <a:cs typeface="Segoe UI" panose="020B0502040204020203" pitchFamily="34" charset="0"/>
              </a:rPr>
              <a:t>Maticovým počtem je tedy potřeba spočítat 360 koeficientů přímého dopadu a 360 multiplikátorů = </a:t>
            </a:r>
            <a:r>
              <a:rPr lang="cs-CZ" sz="825" b="1" i="1" dirty="0">
                <a:ea typeface="Times New Roman" panose="02020603050405020304" pitchFamily="18" charset="0"/>
                <a:cs typeface="Segoe UI" panose="020B0502040204020203" pitchFamily="34" charset="0"/>
              </a:rPr>
              <a:t>720 koeficientů a multiplikátorů</a:t>
            </a:r>
            <a:r>
              <a:rPr lang="cs-CZ" sz="825" i="1" dirty="0">
                <a:ea typeface="Times New Roman" panose="02020603050405020304" pitchFamily="18" charset="0"/>
                <a:cs typeface="Segoe UI" panose="020B0502040204020203" pitchFamily="34" charset="0"/>
              </a:rPr>
              <a:t>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923E5AA-2617-4197-894E-AE2F2ED0BE08}"/>
              </a:ext>
            </a:extLst>
          </p:cNvPr>
          <p:cNvSpPr txBox="1"/>
          <p:nvPr/>
        </p:nvSpPr>
        <p:spPr>
          <a:xfrm>
            <a:off x="6725857" y="555526"/>
            <a:ext cx="1311437" cy="1604062"/>
          </a:xfrm>
          <a:prstGeom prst="wedgeRoundRectCallout">
            <a:avLst>
              <a:gd name="adj1" fmla="val -77692"/>
              <a:gd name="adj2" fmla="val 95369"/>
              <a:gd name="adj3" fmla="val 16667"/>
            </a:avLst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Dále jsou vybrány jen ty multiplikátory, které se vztahují k </a:t>
            </a: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relevantním odvětvím pro konkrétní analýzu dopadů </a:t>
            </a:r>
            <a:b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(např. stavebnictví, kulturní služby, ubytovací a stravovací služby…)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B0C23EA-13AD-42B4-AEF3-448781FF02D6}"/>
              </a:ext>
            </a:extLst>
          </p:cNvPr>
          <p:cNvGrpSpPr/>
          <p:nvPr/>
        </p:nvGrpSpPr>
        <p:grpSpPr>
          <a:xfrm>
            <a:off x="1469452" y="2792320"/>
            <a:ext cx="6506402" cy="1735479"/>
            <a:chOff x="432000" y="4129447"/>
            <a:chExt cx="7916598" cy="2189855"/>
          </a:xfrm>
        </p:grpSpPr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644D5F1E-06AD-4F02-83FF-22C274B5CF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00" y="4256354"/>
              <a:ext cx="1702324" cy="320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kumimoji="1" lang="cs-CZ" sz="1050" dirty="0">
                  <a:latin typeface="+mn-lt"/>
                </a:rPr>
                <a:t>Vstupní data:</a:t>
              </a:r>
              <a:endParaRPr kumimoji="1" lang="cs-CZ" dirty="0">
                <a:latin typeface="+mn-lt"/>
              </a:endParaRPr>
            </a:p>
          </p:txBody>
        </p:sp>
        <p:sp>
          <p:nvSpPr>
            <p:cNvPr id="8" name="Šipka doprava 12">
              <a:extLst>
                <a:ext uri="{FF2B5EF4-FFF2-40B4-BE49-F238E27FC236}">
                  <a16:creationId xmlns:a16="http://schemas.microsoft.com/office/drawing/2014/main" id="{53023EB6-2D26-4233-8A4A-B541BFAAF908}"/>
                </a:ext>
              </a:extLst>
            </p:cNvPr>
            <p:cNvSpPr/>
            <p:nvPr/>
          </p:nvSpPr>
          <p:spPr>
            <a:xfrm>
              <a:off x="2276195" y="5080240"/>
              <a:ext cx="639623" cy="8623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9" name="Šipka doprava 13">
              <a:extLst>
                <a:ext uri="{FF2B5EF4-FFF2-40B4-BE49-F238E27FC236}">
                  <a16:creationId xmlns:a16="http://schemas.microsoft.com/office/drawing/2014/main" id="{07A25C2B-3085-4C83-95A9-2E1D34DB11BA}"/>
                </a:ext>
              </a:extLst>
            </p:cNvPr>
            <p:cNvSpPr/>
            <p:nvPr/>
          </p:nvSpPr>
          <p:spPr>
            <a:xfrm>
              <a:off x="2276195" y="5279108"/>
              <a:ext cx="639623" cy="8711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73BC99DD-CB31-428F-BD40-0F8B401D5E15}"/>
                </a:ext>
              </a:extLst>
            </p:cNvPr>
            <p:cNvSpPr/>
            <p:nvPr/>
          </p:nvSpPr>
          <p:spPr>
            <a:xfrm>
              <a:off x="2932091" y="4442277"/>
              <a:ext cx="396791" cy="1276806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anchor="ctr"/>
            <a:lstStyle/>
            <a:p>
              <a:pPr>
                <a:defRPr/>
              </a:pPr>
              <a:r>
                <a:rPr lang="cs-CZ" sz="1200" dirty="0">
                  <a:solidFill>
                    <a:schemeClr val="tx1"/>
                  </a:solidFill>
                  <a:cs typeface="Segoe UI" panose="020B0502040204020203" pitchFamily="34" charset="0"/>
                </a:rPr>
                <a:t>  </a:t>
              </a:r>
              <a:r>
                <a:rPr lang="cs-CZ" sz="1200">
                  <a:solidFill>
                    <a:schemeClr val="tx1"/>
                  </a:solidFill>
                  <a:cs typeface="Segoe UI" panose="020B0502040204020203" pitchFamily="34" charset="0"/>
                </a:rPr>
                <a:t>očištění dat</a:t>
              </a:r>
              <a:endParaRPr lang="cs-CZ" sz="1200" dirty="0">
                <a:solidFill>
                  <a:schemeClr val="tx1"/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12" name="Šipka doprava 17">
              <a:extLst>
                <a:ext uri="{FF2B5EF4-FFF2-40B4-BE49-F238E27FC236}">
                  <a16:creationId xmlns:a16="http://schemas.microsoft.com/office/drawing/2014/main" id="{30E774BB-8D32-4100-9D16-4359C5A93984}"/>
                </a:ext>
              </a:extLst>
            </p:cNvPr>
            <p:cNvSpPr/>
            <p:nvPr/>
          </p:nvSpPr>
          <p:spPr>
            <a:xfrm>
              <a:off x="3411495" y="5080240"/>
              <a:ext cx="454371" cy="8623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3" name="Šipka doprava 18">
              <a:extLst>
                <a:ext uri="{FF2B5EF4-FFF2-40B4-BE49-F238E27FC236}">
                  <a16:creationId xmlns:a16="http://schemas.microsoft.com/office/drawing/2014/main" id="{3AD23A5A-F922-4718-B437-0E7107E8BDF0}"/>
                </a:ext>
              </a:extLst>
            </p:cNvPr>
            <p:cNvSpPr/>
            <p:nvPr/>
          </p:nvSpPr>
          <p:spPr>
            <a:xfrm>
              <a:off x="3411495" y="5279108"/>
              <a:ext cx="454371" cy="8711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4" name="Šipka doprava 19">
              <a:extLst>
                <a:ext uri="{FF2B5EF4-FFF2-40B4-BE49-F238E27FC236}">
                  <a16:creationId xmlns:a16="http://schemas.microsoft.com/office/drawing/2014/main" id="{5BA9B665-B862-46EE-A846-0605ED8F100A}"/>
                </a:ext>
              </a:extLst>
            </p:cNvPr>
            <p:cNvSpPr/>
            <p:nvPr/>
          </p:nvSpPr>
          <p:spPr>
            <a:xfrm>
              <a:off x="3411495" y="4879612"/>
              <a:ext cx="454371" cy="8623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5" name="Šipka doprava 20">
              <a:extLst>
                <a:ext uri="{FF2B5EF4-FFF2-40B4-BE49-F238E27FC236}">
                  <a16:creationId xmlns:a16="http://schemas.microsoft.com/office/drawing/2014/main" id="{4114B1A6-1E33-4252-878C-DCB0FBDB1046}"/>
                </a:ext>
              </a:extLst>
            </p:cNvPr>
            <p:cNvSpPr/>
            <p:nvPr/>
          </p:nvSpPr>
          <p:spPr>
            <a:xfrm>
              <a:off x="5502764" y="4998546"/>
              <a:ext cx="398043" cy="103834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8D085925-7E12-4FC9-AC82-2647FDD2B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9389" y="5050436"/>
              <a:ext cx="1409209" cy="815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ekonom. dopady</a:t>
              </a:r>
              <a:br>
                <a:rPr kumimoji="1" lang="cs-CZ" sz="900" b="1" dirty="0">
                  <a:latin typeface="+mn-lt"/>
                  <a:cs typeface="Segoe UI" panose="020B0502040204020203" pitchFamily="34" charset="0"/>
                </a:rPr>
              </a:br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rozpočtu</a:t>
              </a:r>
              <a:br>
                <a:rPr kumimoji="1" lang="cs-CZ" sz="900" b="1" dirty="0">
                  <a:latin typeface="+mn-lt"/>
                  <a:cs typeface="Segoe UI" panose="020B0502040204020203" pitchFamily="34" charset="0"/>
                </a:rPr>
              </a:br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DMO/ investora/</a:t>
              </a:r>
              <a:br>
                <a:rPr kumimoji="1" lang="cs-CZ" sz="900" b="1" dirty="0">
                  <a:latin typeface="+mn-lt"/>
                  <a:cs typeface="Segoe UI" panose="020B0502040204020203" pitchFamily="34" charset="0"/>
                </a:rPr>
              </a:br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pořadatele</a:t>
              </a:r>
              <a:endParaRPr kumimoji="1" lang="cs-CZ" sz="1500" b="1" dirty="0">
                <a:latin typeface="+mn-lt"/>
                <a:cs typeface="Segoe UI" panose="020B0502040204020203" pitchFamily="34" charset="0"/>
              </a:endParaRPr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EF4CDCE3-210F-4760-91CE-F1F6AA7CA1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15142" y="4545686"/>
              <a:ext cx="1433456" cy="4660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ekonom. dopady</a:t>
              </a:r>
              <a:br>
                <a:rPr kumimoji="1" lang="cs-CZ" sz="900" b="1" dirty="0">
                  <a:latin typeface="+mn-lt"/>
                  <a:cs typeface="Segoe UI" panose="020B0502040204020203" pitchFamily="34" charset="0"/>
                </a:rPr>
              </a:br>
              <a:r>
                <a:rPr kumimoji="1" lang="cs-CZ" sz="900" b="1" dirty="0">
                  <a:latin typeface="+mn-lt"/>
                  <a:cs typeface="Segoe UI" panose="020B0502040204020203" pitchFamily="34" charset="0"/>
                </a:rPr>
                <a:t>návštěvníků</a:t>
              </a:r>
              <a:endParaRPr kumimoji="1" lang="cs-CZ" sz="1500" b="1" dirty="0">
                <a:latin typeface="+mn-lt"/>
                <a:cs typeface="Segoe UI" panose="020B0502040204020203" pitchFamily="34" charset="0"/>
              </a:endParaRPr>
            </a:p>
          </p:txBody>
        </p:sp>
        <p:pic>
          <p:nvPicPr>
            <p:cNvPr id="18" name="Picture 3" descr="C:\Users\Tereza\Documents\Economic impacT\AHF\seminář AHF březen 2012\kasa obrazky\lide.JPG">
              <a:extLst>
                <a:ext uri="{FF2B5EF4-FFF2-40B4-BE49-F238E27FC236}">
                  <a16:creationId xmlns:a16="http://schemas.microsoft.com/office/drawing/2014/main" id="{E1000FD2-9665-4485-B2EF-6597EC2373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00" y="4609467"/>
              <a:ext cx="1799957" cy="626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Obdélník 18">
              <a:extLst>
                <a:ext uri="{FF2B5EF4-FFF2-40B4-BE49-F238E27FC236}">
                  <a16:creationId xmlns:a16="http://schemas.microsoft.com/office/drawing/2014/main" id="{C6C0ACB4-F903-4119-BC40-352FA87906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1816" y="5998907"/>
              <a:ext cx="1126538" cy="320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cs-CZ" sz="1050" b="1" i="1" dirty="0">
                  <a:cs typeface="Segoe UI" panose="020B0502040204020203" pitchFamily="34" charset="0"/>
                  <a:hlinkClick r:id="rId3" action="ppaction://hlinkfile"/>
                </a:rPr>
                <a:t>data ČSÚ</a:t>
              </a:r>
              <a:endParaRPr lang="cs-CZ" sz="1050" b="1" i="1" dirty="0">
                <a:cs typeface="Segoe UI" panose="020B0502040204020203" pitchFamily="34" charset="0"/>
              </a:endParaRPr>
            </a:p>
          </p:txBody>
        </p:sp>
        <p:sp>
          <p:nvSpPr>
            <p:cNvPr id="20" name="Šipka doprava 25">
              <a:extLst>
                <a:ext uri="{FF2B5EF4-FFF2-40B4-BE49-F238E27FC236}">
                  <a16:creationId xmlns:a16="http://schemas.microsoft.com/office/drawing/2014/main" id="{DC6D1E27-A3B5-4F5C-A5C4-2F3E4637DC88}"/>
                </a:ext>
              </a:extLst>
            </p:cNvPr>
            <p:cNvSpPr/>
            <p:nvPr/>
          </p:nvSpPr>
          <p:spPr>
            <a:xfrm rot="16200000">
              <a:off x="4488153" y="5822603"/>
              <a:ext cx="234947" cy="117661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D4A9662C-84C0-4385-B6FE-B3162FA949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72834" y="4129447"/>
              <a:ext cx="1475764" cy="320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kumimoji="1" lang="cs-CZ" sz="1050" dirty="0">
                  <a:latin typeface="+mn-lt"/>
                </a:rPr>
                <a:t>Výsledky:</a:t>
              </a:r>
              <a:endParaRPr kumimoji="1" lang="cs-CZ" dirty="0">
                <a:latin typeface="+mn-lt"/>
              </a:endParaRPr>
            </a:p>
          </p:txBody>
        </p:sp>
        <p:sp>
          <p:nvSpPr>
            <p:cNvPr id="22" name="Šipka doprava 27">
              <a:extLst>
                <a:ext uri="{FF2B5EF4-FFF2-40B4-BE49-F238E27FC236}">
                  <a16:creationId xmlns:a16="http://schemas.microsoft.com/office/drawing/2014/main" id="{F17F9E35-D0F7-4206-95F8-C7B19929FC60}"/>
                </a:ext>
              </a:extLst>
            </p:cNvPr>
            <p:cNvSpPr/>
            <p:nvPr/>
          </p:nvSpPr>
          <p:spPr>
            <a:xfrm>
              <a:off x="2276195" y="4881372"/>
              <a:ext cx="639623" cy="86235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pic>
          <p:nvPicPr>
            <p:cNvPr id="23" name="Grafický objekt 22" descr="Peníze se souvislou výplní">
              <a:extLst>
                <a:ext uri="{FF2B5EF4-FFF2-40B4-BE49-F238E27FC236}">
                  <a16:creationId xmlns:a16="http://schemas.microsoft.com/office/drawing/2014/main" id="{15ED4260-198F-4089-98AA-E10E05495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32000" y="5314267"/>
              <a:ext cx="626523" cy="626523"/>
            </a:xfrm>
            <a:prstGeom prst="rect">
              <a:avLst/>
            </a:prstGeom>
          </p:spPr>
        </p:pic>
        <p:pic>
          <p:nvPicPr>
            <p:cNvPr id="24" name="Grafický objekt 23" descr="Mince se souvislou výplní">
              <a:extLst>
                <a:ext uri="{FF2B5EF4-FFF2-40B4-BE49-F238E27FC236}">
                  <a16:creationId xmlns:a16="http://schemas.microsoft.com/office/drawing/2014/main" id="{BE269196-D1F8-4B32-A530-BA59597F8D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57992" y="5326662"/>
              <a:ext cx="626523" cy="626523"/>
            </a:xfrm>
            <a:prstGeom prst="rect">
              <a:avLst/>
            </a:prstGeom>
          </p:spPr>
        </p:pic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C033F56B-36CF-40CA-9FEF-8CCEE3304E81}"/>
                </a:ext>
              </a:extLst>
            </p:cNvPr>
            <p:cNvSpPr/>
            <p:nvPr/>
          </p:nvSpPr>
          <p:spPr>
            <a:xfrm>
              <a:off x="5948036" y="4461636"/>
              <a:ext cx="523503" cy="1276806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anchor="ctr"/>
            <a:lstStyle/>
            <a:p>
              <a:pPr algn="ctr">
                <a:defRPr/>
              </a:pPr>
              <a:r>
                <a:rPr lang="cs-CZ" sz="1200">
                  <a:solidFill>
                    <a:schemeClr val="tx1"/>
                  </a:solidFill>
                  <a:cs typeface="Segoe UI" panose="020B0502040204020203" pitchFamily="34" charset="0"/>
                </a:rPr>
                <a:t>  výběr relevantních </a:t>
              </a:r>
              <a:endParaRPr lang="cs-CZ" sz="1200" dirty="0">
                <a:solidFill>
                  <a:schemeClr val="tx1"/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26" name="Šipka doprava 20">
              <a:extLst>
                <a:ext uri="{FF2B5EF4-FFF2-40B4-BE49-F238E27FC236}">
                  <a16:creationId xmlns:a16="http://schemas.microsoft.com/office/drawing/2014/main" id="{7E33762A-DA01-44B7-97C7-1C4F5526DC97}"/>
                </a:ext>
              </a:extLst>
            </p:cNvPr>
            <p:cNvSpPr/>
            <p:nvPr/>
          </p:nvSpPr>
          <p:spPr>
            <a:xfrm>
              <a:off x="6513847" y="5000886"/>
              <a:ext cx="358987" cy="115949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27" name="Šipka doprava 20">
              <a:extLst>
                <a:ext uri="{FF2B5EF4-FFF2-40B4-BE49-F238E27FC236}">
                  <a16:creationId xmlns:a16="http://schemas.microsoft.com/office/drawing/2014/main" id="{372A33E5-CFE3-4D65-88BD-723296AC73D8}"/>
                </a:ext>
              </a:extLst>
            </p:cNvPr>
            <p:cNvSpPr/>
            <p:nvPr/>
          </p:nvSpPr>
          <p:spPr>
            <a:xfrm>
              <a:off x="5502764" y="5181920"/>
              <a:ext cx="398043" cy="103834"/>
            </a:xfrm>
            <a:prstGeom prst="rightArrow">
              <a:avLst/>
            </a:prstGeom>
            <a:solidFill>
              <a:srgbClr val="4CADFE"/>
            </a:solidFill>
            <a:ln>
              <a:solidFill>
                <a:srgbClr val="4CAD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cs-CZ" sz="900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5B06D549-2F1F-4DE0-A1E4-523802BDE72A}"/>
                </a:ext>
              </a:extLst>
            </p:cNvPr>
            <p:cNvSpPr/>
            <p:nvPr/>
          </p:nvSpPr>
          <p:spPr>
            <a:xfrm>
              <a:off x="3865866" y="4461636"/>
              <a:ext cx="1589670" cy="1236328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1200" dirty="0">
                  <a:solidFill>
                    <a:schemeClr val="tx1"/>
                  </a:solidFill>
                  <a:cs typeface="Segoe UI" panose="020B0502040204020203" pitchFamily="34" charset="0"/>
                </a:rPr>
                <a:t>INPUT-OUTPUT</a:t>
              </a:r>
            </a:p>
            <a:p>
              <a:pPr algn="ctr">
                <a:defRPr/>
              </a:pPr>
              <a:r>
                <a:rPr lang="cs-CZ" sz="1200" dirty="0">
                  <a:solidFill>
                    <a:schemeClr val="tx1"/>
                  </a:solidFill>
                  <a:cs typeface="Segoe UI" panose="020B0502040204020203" pitchFamily="34" charset="0"/>
                </a:rPr>
                <a:t>multiplikátory</a:t>
              </a:r>
            </a:p>
            <a:p>
              <a:pPr algn="ctr">
                <a:defRPr/>
              </a:pPr>
              <a:r>
                <a:rPr lang="cs-CZ" sz="1200" dirty="0">
                  <a:solidFill>
                    <a:schemeClr val="tx1"/>
                  </a:solidFill>
                  <a:cs typeface="Segoe UI" panose="020B0502040204020203" pitchFamily="34" charset="0"/>
                </a:rPr>
                <a:t>a koeficienty</a:t>
              </a:r>
            </a:p>
            <a:p>
              <a:pPr algn="ctr">
                <a:defRPr/>
              </a:pPr>
              <a:endParaRPr lang="cs-CZ" sz="600" dirty="0">
                <a:solidFill>
                  <a:schemeClr val="tx1"/>
                </a:solidFill>
                <a:cs typeface="Segoe UI" panose="020B0502040204020203" pitchFamily="34" charset="0"/>
              </a:endParaRPr>
            </a:p>
            <a:p>
              <a:pPr algn="ctr">
                <a:defRPr/>
              </a:pPr>
              <a:r>
                <a:rPr lang="cs-CZ" sz="1200" dirty="0">
                  <a:solidFill>
                    <a:schemeClr val="tx1"/>
                  </a:solidFill>
                  <a:cs typeface="Segoe UI" panose="020B0502040204020203" pitchFamily="34" charset="0"/>
                </a:rPr>
                <a:t>Daňové sazby</a:t>
              </a:r>
            </a:p>
          </p:txBody>
        </p:sp>
      </p:grp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AFEB92F4-FD25-4CDE-B674-037DF902CD68}"/>
              </a:ext>
            </a:extLst>
          </p:cNvPr>
          <p:cNvSpPr txBox="1"/>
          <p:nvPr/>
        </p:nvSpPr>
        <p:spPr>
          <a:xfrm>
            <a:off x="1273768" y="2249364"/>
            <a:ext cx="2113633" cy="383084"/>
          </a:xfrm>
          <a:prstGeom prst="wedgeRoundRectCallout">
            <a:avLst>
              <a:gd name="adj1" fmla="val 59224"/>
              <a:gd name="adj2" fmla="val 154005"/>
              <a:gd name="adj3" fmla="val 16667"/>
            </a:avLst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Očištění od DPH a obchodních marží – kalkulovány zvlášť </a:t>
            </a:r>
          </a:p>
        </p:txBody>
      </p:sp>
      <p:sp>
        <p:nvSpPr>
          <p:cNvPr id="29" name="Šipka doprava 20">
            <a:extLst>
              <a:ext uri="{FF2B5EF4-FFF2-40B4-BE49-F238E27FC236}">
                <a16:creationId xmlns:a16="http://schemas.microsoft.com/office/drawing/2014/main" id="{A8AA79A6-4169-488D-9D51-8FD5C0A35EEC}"/>
              </a:ext>
            </a:extLst>
          </p:cNvPr>
          <p:cNvSpPr/>
          <p:nvPr/>
        </p:nvSpPr>
        <p:spPr>
          <a:xfrm>
            <a:off x="6474762" y="3626414"/>
            <a:ext cx="281377" cy="91891"/>
          </a:xfrm>
          <a:prstGeom prst="rightArrow">
            <a:avLst/>
          </a:prstGeom>
          <a:solidFill>
            <a:srgbClr val="4CADFE"/>
          </a:solidFill>
          <a:ln>
            <a:solidFill>
              <a:srgbClr val="4CAD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900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132B485A-DCA3-4EEB-AAEA-39F840715F38}"/>
              </a:ext>
            </a:extLst>
          </p:cNvPr>
          <p:cNvSpPr txBox="1"/>
          <p:nvPr/>
        </p:nvSpPr>
        <p:spPr>
          <a:xfrm>
            <a:off x="5051759" y="555526"/>
            <a:ext cx="1584198" cy="1508214"/>
          </a:xfrm>
          <a:prstGeom prst="wedgeRoundRectCallout">
            <a:avLst>
              <a:gd name="adj1" fmla="val -37885"/>
              <a:gd name="adj2" fmla="val 121121"/>
              <a:gd name="adj3" fmla="val 16667"/>
            </a:avLst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450"/>
              </a:spcAft>
            </a:pP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Dopady na veřejné rozpočty jsou dopočítány a ověřeny dle platných 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Ø"/>
            </a:pP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daňových sazeb </a:t>
            </a: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– zejména DPH, DPFO, DPPO</a:t>
            </a:r>
          </a:p>
          <a:p>
            <a:pPr marL="128588" indent="-128588">
              <a:spcAft>
                <a:spcPts val="450"/>
              </a:spcAft>
              <a:buFont typeface="Wingdings" panose="05000000000000000000" pitchFamily="2" charset="2"/>
              <a:buChar char="Ø"/>
            </a:pPr>
            <a:r>
              <a:rPr lang="cs-CZ" sz="825" b="1" dirty="0">
                <a:ea typeface="Times New Roman" panose="02020603050405020304" pitchFamily="18" charset="0"/>
                <a:cs typeface="Segoe UI" panose="020B0502040204020203" pitchFamily="34" charset="0"/>
              </a:rPr>
              <a:t>sazeb pojištění </a:t>
            </a:r>
            <a:r>
              <a:rPr lang="cs-CZ" sz="825" dirty="0">
                <a:ea typeface="Times New Roman" panose="02020603050405020304" pitchFamily="18" charset="0"/>
                <a:cs typeface="Segoe UI" panose="020B0502040204020203" pitchFamily="34" charset="0"/>
              </a:rPr>
              <a:t>– důchodového, sociálního, zdravotního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8A0011BA-D377-B928-A7F0-672E23CADF69}"/>
              </a:ext>
            </a:extLst>
          </p:cNvPr>
          <p:cNvSpPr txBox="1"/>
          <p:nvPr/>
        </p:nvSpPr>
        <p:spPr>
          <a:xfrm>
            <a:off x="6372200" y="4587974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83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2768DC-68AD-42D2-9276-F23C9E8CE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102" y="216000"/>
            <a:ext cx="7832338" cy="432000"/>
          </a:xfrm>
        </p:spPr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Ekonomické dopady cestovního ruchu v ČR – 2023 </a:t>
            </a:r>
            <a:r>
              <a:rPr lang="cs-CZ" sz="1350" i="1" dirty="0">
                <a:solidFill>
                  <a:schemeClr val="accent6">
                    <a:lumMod val="50000"/>
                  </a:schemeClr>
                </a:solidFill>
              </a:rPr>
              <a:t>(předběžný odhad)</a:t>
            </a:r>
            <a:endParaRPr lang="cs-CZ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pSp>
        <p:nvGrpSpPr>
          <p:cNvPr id="61" name="Skupina 60">
            <a:extLst>
              <a:ext uri="{FF2B5EF4-FFF2-40B4-BE49-F238E27FC236}">
                <a16:creationId xmlns:a16="http://schemas.microsoft.com/office/drawing/2014/main" id="{9116E2EE-A843-4AD6-94D4-F7E9F27140D1}"/>
              </a:ext>
            </a:extLst>
          </p:cNvPr>
          <p:cNvGrpSpPr/>
          <p:nvPr/>
        </p:nvGrpSpPr>
        <p:grpSpPr>
          <a:xfrm>
            <a:off x="1152074" y="648000"/>
            <a:ext cx="6833177" cy="4173175"/>
            <a:chOff x="393098" y="863999"/>
            <a:chExt cx="9110903" cy="5594782"/>
          </a:xfrm>
        </p:grpSpPr>
        <p:sp>
          <p:nvSpPr>
            <p:cNvPr id="62" name="TextovéPole 61">
              <a:extLst>
                <a:ext uri="{FF2B5EF4-FFF2-40B4-BE49-F238E27FC236}">
                  <a16:creationId xmlns:a16="http://schemas.microsoft.com/office/drawing/2014/main" id="{B3D1AC0B-8EA2-45D9-A3B7-AFD7DA29745F}"/>
                </a:ext>
              </a:extLst>
            </p:cNvPr>
            <p:cNvSpPr txBox="1"/>
            <p:nvPr/>
          </p:nvSpPr>
          <p:spPr>
            <a:xfrm>
              <a:off x="395860" y="4620836"/>
              <a:ext cx="4320000" cy="648000"/>
            </a:xfrm>
            <a:prstGeom prst="rect">
              <a:avLst/>
            </a:prstGeom>
            <a:noFill/>
            <a:ln w="19050">
              <a:solidFill>
                <a:schemeClr val="accent6">
                  <a:lumMod val="40000"/>
                  <a:lumOff val="60000"/>
                </a:schemeClr>
              </a:solidFill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9000">
                <a:spcAft>
                  <a:spcPts val="225"/>
                </a:spcAft>
              </a:pPr>
              <a:r>
                <a:rPr lang="cs-CZ" sz="900" b="1" dirty="0">
                  <a:cs typeface="Segoe UI Semibold" panose="020B0702040204020203" pitchFamily="34" charset="0"/>
                </a:rPr>
                <a:t>Vytvoření pracovních příležitostí</a:t>
              </a:r>
            </a:p>
          </p:txBody>
        </p:sp>
        <p:sp>
          <p:nvSpPr>
            <p:cNvPr id="63" name="TextovéPole 62">
              <a:extLst>
                <a:ext uri="{FF2B5EF4-FFF2-40B4-BE49-F238E27FC236}">
                  <a16:creationId xmlns:a16="http://schemas.microsoft.com/office/drawing/2014/main" id="{A592962D-ED8A-4694-B4F0-111806788B36}"/>
                </a:ext>
              </a:extLst>
            </p:cNvPr>
            <p:cNvSpPr txBox="1"/>
            <p:nvPr/>
          </p:nvSpPr>
          <p:spPr>
            <a:xfrm>
              <a:off x="3513000" y="863999"/>
              <a:ext cx="2880000" cy="2160000"/>
            </a:xfrm>
            <a:prstGeom prst="rect">
              <a:avLst/>
            </a:prstGeom>
            <a:noFill/>
            <a:ln w="19050">
              <a:solidFill>
                <a:schemeClr val="accent2">
                  <a:lumMod val="90000"/>
                </a:schemeClr>
              </a:solidFill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cs typeface="Segoe UI Semibold" panose="020B0702040204020203" pitchFamily="34" charset="0"/>
                </a:rPr>
                <a:t>Tržby v multiplikaci</a:t>
              </a:r>
            </a:p>
          </p:txBody>
        </p:sp>
        <p:sp>
          <p:nvSpPr>
            <p:cNvPr id="64" name="Ovál 63">
              <a:extLst>
                <a:ext uri="{FF2B5EF4-FFF2-40B4-BE49-F238E27FC236}">
                  <a16:creationId xmlns:a16="http://schemas.microsoft.com/office/drawing/2014/main" id="{33B23EA0-A2D0-4981-B9BC-B5B0CD8B02CA}"/>
                </a:ext>
              </a:extLst>
            </p:cNvPr>
            <p:cNvSpPr/>
            <p:nvPr/>
          </p:nvSpPr>
          <p:spPr>
            <a:xfrm>
              <a:off x="3687762" y="1720218"/>
              <a:ext cx="720000" cy="720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sp>
          <p:nvSpPr>
            <p:cNvPr id="65" name="TextovéPole 64">
              <a:extLst>
                <a:ext uri="{FF2B5EF4-FFF2-40B4-BE49-F238E27FC236}">
                  <a16:creationId xmlns:a16="http://schemas.microsoft.com/office/drawing/2014/main" id="{601E335B-A910-4E79-A4AB-856366BAC405}"/>
                </a:ext>
              </a:extLst>
            </p:cNvPr>
            <p:cNvSpPr txBox="1"/>
            <p:nvPr/>
          </p:nvSpPr>
          <p:spPr>
            <a:xfrm>
              <a:off x="402000" y="863999"/>
              <a:ext cx="2880000" cy="2160000"/>
            </a:xfrm>
            <a:prstGeom prst="rect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cs typeface="Segoe UI Semibold" panose="020B0702040204020203" pitchFamily="34" charset="0"/>
                </a:rPr>
                <a:t>Iniciovaná spotřeba</a:t>
              </a:r>
            </a:p>
          </p:txBody>
        </p:sp>
        <p:sp>
          <p:nvSpPr>
            <p:cNvPr id="66" name="TextovéPole 65">
              <a:extLst>
                <a:ext uri="{FF2B5EF4-FFF2-40B4-BE49-F238E27FC236}">
                  <a16:creationId xmlns:a16="http://schemas.microsoft.com/office/drawing/2014/main" id="{5B7AF7D8-8EDB-444D-BDF8-61764D18B6C6}"/>
                </a:ext>
              </a:extLst>
            </p:cNvPr>
            <p:cNvSpPr txBox="1"/>
            <p:nvPr/>
          </p:nvSpPr>
          <p:spPr>
            <a:xfrm>
              <a:off x="402000" y="3177000"/>
              <a:ext cx="2880000" cy="504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solidFill>
                    <a:schemeClr val="accent1">
                      <a:lumMod val="50000"/>
                    </a:schemeClr>
                  </a:solidFill>
                  <a:cs typeface="Segoe UI" panose="020B0502040204020203" pitchFamily="34" charset="0"/>
                </a:rPr>
                <a:t>cca </a:t>
              </a:r>
              <a:r>
                <a:rPr lang="cs-CZ" sz="1500" b="1" dirty="0">
                  <a:solidFill>
                    <a:schemeClr val="accent1">
                      <a:lumMod val="50000"/>
                    </a:schemeClr>
                  </a:solidFill>
                  <a:cs typeface="Segoe UI" panose="020B0502040204020203" pitchFamily="34" charset="0"/>
                </a:rPr>
                <a:t>300 </a:t>
              </a:r>
              <a:r>
                <a:rPr lang="cs-CZ" sz="900" b="1" dirty="0">
                  <a:solidFill>
                    <a:schemeClr val="accent1">
                      <a:lumMod val="50000"/>
                    </a:schemeClr>
                  </a:solidFill>
                  <a:cs typeface="Segoe UI" panose="020B0502040204020203" pitchFamily="34" charset="0"/>
                </a:rPr>
                <a:t>mld. Kč</a:t>
              </a:r>
              <a:endParaRPr lang="cs-CZ" sz="900" i="1" dirty="0">
                <a:solidFill>
                  <a:schemeClr val="accent1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67" name="TextBox 7">
              <a:extLst>
                <a:ext uri="{FF2B5EF4-FFF2-40B4-BE49-F238E27FC236}">
                  <a16:creationId xmlns:a16="http://schemas.microsoft.com/office/drawing/2014/main" id="{4516B9EB-2FD3-4050-BCD4-31B67B9DE9C5}"/>
                </a:ext>
              </a:extLst>
            </p:cNvPr>
            <p:cNvSpPr txBox="1">
              <a:spLocks/>
            </p:cNvSpPr>
            <p:nvPr/>
          </p:nvSpPr>
          <p:spPr>
            <a:xfrm>
              <a:off x="402000" y="3681384"/>
              <a:ext cx="2880000" cy="576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accent1"/>
              </a:solidFill>
            </a:ln>
          </p:spPr>
          <p:txBody>
            <a:bodyPr wrap="square" lIns="54000" tIns="54000" rIns="54000" bIns="54000" rtlCol="0" anchor="ctr">
              <a:noAutofit/>
            </a:bodyPr>
            <a:lstStyle/>
            <a:p>
              <a:pPr algn="ctr">
                <a:spcAft>
                  <a:spcPts val="225"/>
                </a:spcAft>
              </a:pPr>
              <a:r>
                <a:rPr lang="cs-CZ" sz="825" b="1" dirty="0">
                  <a:cs typeface="Segoe UI" panose="020B0502040204020203" pitchFamily="34" charset="0"/>
                </a:rPr>
                <a:t>Spotřeba spojená s cestovním ruchem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na území ČR v roce 2023</a:t>
              </a:r>
            </a:p>
          </p:txBody>
        </p:sp>
        <p:sp>
          <p:nvSpPr>
            <p:cNvPr id="68" name="TextovéPole 67">
              <a:extLst>
                <a:ext uri="{FF2B5EF4-FFF2-40B4-BE49-F238E27FC236}">
                  <a16:creationId xmlns:a16="http://schemas.microsoft.com/office/drawing/2014/main" id="{762029C9-0CFA-4454-9F77-893CA316B42A}"/>
                </a:ext>
              </a:extLst>
            </p:cNvPr>
            <p:cNvSpPr txBox="1"/>
            <p:nvPr/>
          </p:nvSpPr>
          <p:spPr>
            <a:xfrm>
              <a:off x="6624000" y="3177000"/>
              <a:ext cx="2880000" cy="504000"/>
            </a:xfrm>
            <a:prstGeom prst="rect">
              <a:avLst/>
            </a:prstGeom>
            <a:noFill/>
            <a:ln w="19050">
              <a:solidFill>
                <a:schemeClr val="accent4">
                  <a:lumMod val="75000"/>
                </a:schemeClr>
              </a:solidFill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solidFill>
                    <a:schemeClr val="accent4">
                      <a:lumMod val="50000"/>
                    </a:schemeClr>
                  </a:solidFill>
                  <a:cs typeface="Segoe UI" panose="020B0502040204020203" pitchFamily="34" charset="0"/>
                </a:rPr>
                <a:t>cca </a:t>
              </a:r>
              <a:r>
                <a:rPr lang="cs-CZ" sz="1500" b="1" dirty="0">
                  <a:solidFill>
                    <a:schemeClr val="accent4">
                      <a:lumMod val="50000"/>
                    </a:schemeClr>
                  </a:solidFill>
                  <a:cs typeface="Segoe UI" panose="020B0502040204020203" pitchFamily="34" charset="0"/>
                </a:rPr>
                <a:t>125</a:t>
              </a:r>
              <a:r>
                <a:rPr lang="cs-CZ" sz="900" b="1" dirty="0">
                  <a:solidFill>
                    <a:schemeClr val="accent4">
                      <a:lumMod val="50000"/>
                    </a:schemeClr>
                  </a:solidFill>
                  <a:cs typeface="Segoe UI" panose="020B0502040204020203" pitchFamily="34" charset="0"/>
                </a:rPr>
                <a:t> mld. Kč</a:t>
              </a:r>
              <a:endParaRPr lang="cs-CZ" sz="900" i="1" dirty="0">
                <a:solidFill>
                  <a:schemeClr val="accent4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69" name="TextBox 7">
              <a:extLst>
                <a:ext uri="{FF2B5EF4-FFF2-40B4-BE49-F238E27FC236}">
                  <a16:creationId xmlns:a16="http://schemas.microsoft.com/office/drawing/2014/main" id="{685B0ADB-C58B-4277-AEBC-8A8968D6F705}"/>
                </a:ext>
              </a:extLst>
            </p:cNvPr>
            <p:cNvSpPr txBox="1">
              <a:spLocks/>
            </p:cNvSpPr>
            <p:nvPr/>
          </p:nvSpPr>
          <p:spPr>
            <a:xfrm>
              <a:off x="6624000" y="3681384"/>
              <a:ext cx="2880000" cy="576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accent4">
                  <a:lumMod val="75000"/>
                </a:schemeClr>
              </a:solidFill>
            </a:ln>
          </p:spPr>
          <p:txBody>
            <a:bodyPr wrap="square" lIns="54000" tIns="54000" rIns="54000" bIns="54000" rtlCol="0" anchor="ctr">
              <a:noAutofit/>
            </a:bodyPr>
            <a:lstStyle/>
            <a:p>
              <a:pPr algn="ctr">
                <a:spcAft>
                  <a:spcPts val="225"/>
                </a:spcAft>
              </a:pPr>
              <a:r>
                <a:rPr lang="cs-CZ" sz="825" b="1" dirty="0">
                  <a:cs typeface="Segoe UI" panose="020B0502040204020203" pitchFamily="34" charset="0"/>
                </a:rPr>
                <a:t>Příjmy pro veřejné rozpočty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z cestovního ruchu na území ČR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v roce 2023</a:t>
              </a:r>
            </a:p>
          </p:txBody>
        </p:sp>
        <p:sp>
          <p:nvSpPr>
            <p:cNvPr id="70" name="TextovéPole 69">
              <a:extLst>
                <a:ext uri="{FF2B5EF4-FFF2-40B4-BE49-F238E27FC236}">
                  <a16:creationId xmlns:a16="http://schemas.microsoft.com/office/drawing/2014/main" id="{F9C7E5A9-87FE-4AD6-A076-F758CBA7A572}"/>
                </a:ext>
              </a:extLst>
            </p:cNvPr>
            <p:cNvSpPr txBox="1"/>
            <p:nvPr/>
          </p:nvSpPr>
          <p:spPr>
            <a:xfrm>
              <a:off x="3513000" y="3177000"/>
              <a:ext cx="2880000" cy="504000"/>
            </a:xfrm>
            <a:prstGeom prst="rect">
              <a:avLst/>
            </a:prstGeom>
            <a:noFill/>
            <a:ln w="19050">
              <a:solidFill>
                <a:schemeClr val="accent5"/>
              </a:solidFill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solidFill>
                    <a:schemeClr val="accent5">
                      <a:lumMod val="50000"/>
                    </a:schemeClr>
                  </a:solidFill>
                  <a:cs typeface="Segoe UI" panose="020B0502040204020203" pitchFamily="34" charset="0"/>
                </a:rPr>
                <a:t>cca </a:t>
              </a:r>
              <a:r>
                <a:rPr lang="cs-CZ" sz="1500" b="1" dirty="0">
                  <a:solidFill>
                    <a:schemeClr val="accent5">
                      <a:lumMod val="50000"/>
                    </a:schemeClr>
                  </a:solidFill>
                  <a:cs typeface="Segoe UI" panose="020B0502040204020203" pitchFamily="34" charset="0"/>
                </a:rPr>
                <a:t>600</a:t>
              </a:r>
              <a:r>
                <a:rPr lang="cs-CZ" sz="900" b="1" dirty="0">
                  <a:solidFill>
                    <a:schemeClr val="accent5">
                      <a:lumMod val="50000"/>
                    </a:schemeClr>
                  </a:solidFill>
                  <a:cs typeface="Segoe UI" panose="020B0502040204020203" pitchFamily="34" charset="0"/>
                </a:rPr>
                <a:t> mld. Kč</a:t>
              </a:r>
              <a:endParaRPr lang="cs-CZ" sz="900" i="1" dirty="0">
                <a:solidFill>
                  <a:schemeClr val="accent5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71" name="TextBox 7">
              <a:extLst>
                <a:ext uri="{FF2B5EF4-FFF2-40B4-BE49-F238E27FC236}">
                  <a16:creationId xmlns:a16="http://schemas.microsoft.com/office/drawing/2014/main" id="{499D67F8-93F4-4C9C-A173-58CB5A674841}"/>
                </a:ext>
              </a:extLst>
            </p:cNvPr>
            <p:cNvSpPr txBox="1">
              <a:spLocks/>
            </p:cNvSpPr>
            <p:nvPr/>
          </p:nvSpPr>
          <p:spPr>
            <a:xfrm>
              <a:off x="3513000" y="3681000"/>
              <a:ext cx="2880000" cy="576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accent5"/>
              </a:solidFill>
            </a:ln>
          </p:spPr>
          <p:txBody>
            <a:bodyPr wrap="square" lIns="54000" tIns="54000" rIns="54000" bIns="54000" rtlCol="0" anchor="ctr">
              <a:noAutofit/>
            </a:bodyPr>
            <a:lstStyle/>
            <a:p>
              <a:pPr algn="ctr">
                <a:spcAft>
                  <a:spcPts val="225"/>
                </a:spcAft>
              </a:pPr>
              <a:r>
                <a:rPr lang="cs-CZ" sz="825" b="1" dirty="0">
                  <a:cs typeface="Segoe UI" panose="020B0502040204020203" pitchFamily="34" charset="0"/>
                </a:rPr>
                <a:t>Tržby v multiplikaci vyplývající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z cestovního ruchu na území ČR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v roce 2023</a:t>
              </a:r>
            </a:p>
          </p:txBody>
        </p:sp>
        <p:pic>
          <p:nvPicPr>
            <p:cNvPr id="72" name="Obrázek 71">
              <a:extLst>
                <a:ext uri="{FF2B5EF4-FFF2-40B4-BE49-F238E27FC236}">
                  <a16:creationId xmlns:a16="http://schemas.microsoft.com/office/drawing/2014/main" id="{C2B747F1-D448-4A4B-BCF9-03C496BAB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000" y="2169078"/>
              <a:ext cx="360000" cy="360000"/>
            </a:xfrm>
            <a:prstGeom prst="rect">
              <a:avLst/>
            </a:prstGeom>
          </p:spPr>
        </p:pic>
        <p:sp>
          <p:nvSpPr>
            <p:cNvPr id="73" name="TextovéPole 72">
              <a:extLst>
                <a:ext uri="{FF2B5EF4-FFF2-40B4-BE49-F238E27FC236}">
                  <a16:creationId xmlns:a16="http://schemas.microsoft.com/office/drawing/2014/main" id="{0936DD0E-EC34-4ECC-AA7F-4A5D12D1A1A4}"/>
                </a:ext>
              </a:extLst>
            </p:cNvPr>
            <p:cNvSpPr txBox="1"/>
            <p:nvPr/>
          </p:nvSpPr>
          <p:spPr>
            <a:xfrm>
              <a:off x="6624000" y="863999"/>
              <a:ext cx="2880000" cy="2160000"/>
            </a:xfrm>
            <a:prstGeom prst="rect">
              <a:avLst/>
            </a:prstGeom>
            <a:noFill/>
            <a:ln w="19050">
              <a:solidFill>
                <a:schemeClr val="accent4">
                  <a:lumMod val="90000"/>
                </a:schemeClr>
              </a:solidFill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cs typeface="Segoe UI Semibold" panose="020B0702040204020203" pitchFamily="34" charset="0"/>
                </a:rPr>
                <a:t>Příjmy pro veřejné rozpočty</a:t>
              </a:r>
            </a:p>
          </p:txBody>
        </p:sp>
        <p:sp>
          <p:nvSpPr>
            <p:cNvPr id="74" name="Šipka: doprava 73">
              <a:extLst>
                <a:ext uri="{FF2B5EF4-FFF2-40B4-BE49-F238E27FC236}">
                  <a16:creationId xmlns:a16="http://schemas.microsoft.com/office/drawing/2014/main" id="{41FDFC36-C8EB-4957-87BD-7B3A104BFF02}"/>
                </a:ext>
              </a:extLst>
            </p:cNvPr>
            <p:cNvSpPr/>
            <p:nvPr/>
          </p:nvSpPr>
          <p:spPr>
            <a:xfrm>
              <a:off x="3181500" y="1733145"/>
              <a:ext cx="432000" cy="432000"/>
            </a:xfrm>
            <a:prstGeom prst="rightArrow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sp>
          <p:nvSpPr>
            <p:cNvPr id="75" name="Šipka: doprava 74">
              <a:extLst>
                <a:ext uri="{FF2B5EF4-FFF2-40B4-BE49-F238E27FC236}">
                  <a16:creationId xmlns:a16="http://schemas.microsoft.com/office/drawing/2014/main" id="{D6F5C888-3528-4EF3-B680-3D7A36F01E5F}"/>
                </a:ext>
              </a:extLst>
            </p:cNvPr>
            <p:cNvSpPr/>
            <p:nvPr/>
          </p:nvSpPr>
          <p:spPr>
            <a:xfrm>
              <a:off x="6292500" y="1733145"/>
              <a:ext cx="432000" cy="432000"/>
            </a:xfrm>
            <a:prstGeom prst="rightArrow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grpSp>
          <p:nvGrpSpPr>
            <p:cNvPr id="76" name="Skupina 75">
              <a:extLst>
                <a:ext uri="{FF2B5EF4-FFF2-40B4-BE49-F238E27FC236}">
                  <a16:creationId xmlns:a16="http://schemas.microsoft.com/office/drawing/2014/main" id="{FCC0E7CF-00E4-4148-A9C7-2AE1651E1478}"/>
                </a:ext>
              </a:extLst>
            </p:cNvPr>
            <p:cNvGrpSpPr/>
            <p:nvPr/>
          </p:nvGrpSpPr>
          <p:grpSpPr>
            <a:xfrm>
              <a:off x="4403611" y="1187795"/>
              <a:ext cx="1748955" cy="1737205"/>
              <a:chOff x="4403611" y="1187795"/>
              <a:chExt cx="1748955" cy="1737205"/>
            </a:xfrm>
          </p:grpSpPr>
          <p:pic>
            <p:nvPicPr>
              <p:cNvPr id="122" name="Picture 4" descr="C:\Users\Tereza\Documents\Economic impacT\AHF\seminář AHF březen 2012\kasa obrazky\primy efekt.JPG">
                <a:extLst>
                  <a:ext uri="{FF2B5EF4-FFF2-40B4-BE49-F238E27FC236}">
                    <a16:creationId xmlns:a16="http://schemas.microsoft.com/office/drawing/2014/main" id="{F8DD8F34-4733-4E13-B9C5-C358A997358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4832"/>
              <a:stretch>
                <a:fillRect/>
              </a:stretch>
            </p:blipFill>
            <p:spPr bwMode="auto">
              <a:xfrm>
                <a:off x="4403611" y="1368000"/>
                <a:ext cx="898912" cy="1424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3" name="Picture 5" descr="C:\Users\Tereza\Documents\Economic impacT\AHF\seminář AHF březen 2012\kasa obrazky\neprime efekty.JPG">
                <a:extLst>
                  <a:ext uri="{FF2B5EF4-FFF2-40B4-BE49-F238E27FC236}">
                    <a16:creationId xmlns:a16="http://schemas.microsoft.com/office/drawing/2014/main" id="{ECFED645-79DA-4A96-BA84-30A6CE6982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153"/>
              <a:stretch>
                <a:fillRect/>
              </a:stretch>
            </p:blipFill>
            <p:spPr bwMode="auto">
              <a:xfrm>
                <a:off x="5302523" y="1187795"/>
                <a:ext cx="850043" cy="1737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7" name="Obrázek 76">
              <a:extLst>
                <a:ext uri="{FF2B5EF4-FFF2-40B4-BE49-F238E27FC236}">
                  <a16:creationId xmlns:a16="http://schemas.microsoft.com/office/drawing/2014/main" id="{83444EFB-4B2F-41C5-9290-24457E0790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8563" y="2138718"/>
              <a:ext cx="180000" cy="180000"/>
            </a:xfrm>
            <a:prstGeom prst="rect">
              <a:avLst/>
            </a:prstGeom>
          </p:spPr>
        </p:pic>
        <p:pic>
          <p:nvPicPr>
            <p:cNvPr id="78" name="Grafický objekt 77" descr="Růst podniku">
              <a:extLst>
                <a:ext uri="{FF2B5EF4-FFF2-40B4-BE49-F238E27FC236}">
                  <a16:creationId xmlns:a16="http://schemas.microsoft.com/office/drawing/2014/main" id="{184428F1-9591-4C00-9F51-88EB6F6C1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56557" y="4722662"/>
              <a:ext cx="540000" cy="540000"/>
            </a:xfrm>
            <a:prstGeom prst="rect">
              <a:avLst/>
            </a:prstGeom>
          </p:spPr>
        </p:pic>
        <p:pic>
          <p:nvPicPr>
            <p:cNvPr id="79" name="Grafický objekt 78">
              <a:extLst>
                <a:ext uri="{FF2B5EF4-FFF2-40B4-BE49-F238E27FC236}">
                  <a16:creationId xmlns:a16="http://schemas.microsoft.com/office/drawing/2014/main" id="{38FF6C8A-D55F-4EA2-86BA-12B2BC3D79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338105" y="2149636"/>
              <a:ext cx="360000" cy="360000"/>
            </a:xfrm>
            <a:prstGeom prst="rect">
              <a:avLst/>
            </a:prstGeom>
          </p:spPr>
        </p:pic>
        <p:pic>
          <p:nvPicPr>
            <p:cNvPr id="80" name="Grafický objekt 79" descr="Peníze">
              <a:extLst>
                <a:ext uri="{FF2B5EF4-FFF2-40B4-BE49-F238E27FC236}">
                  <a16:creationId xmlns:a16="http://schemas.microsoft.com/office/drawing/2014/main" id="{EF02E792-1ECA-4568-BA54-8465B5036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968939" y="2138718"/>
              <a:ext cx="360000" cy="360000"/>
            </a:xfrm>
            <a:prstGeom prst="rect">
              <a:avLst/>
            </a:prstGeom>
          </p:spPr>
        </p:pic>
        <p:grpSp>
          <p:nvGrpSpPr>
            <p:cNvPr id="81" name="Skupina 80">
              <a:extLst>
                <a:ext uri="{FF2B5EF4-FFF2-40B4-BE49-F238E27FC236}">
                  <a16:creationId xmlns:a16="http://schemas.microsoft.com/office/drawing/2014/main" id="{A7846DB6-849D-4C39-A57C-D7EF62CF883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309109" y="1363071"/>
              <a:ext cx="1043972" cy="576000"/>
              <a:chOff x="846491" y="2155831"/>
              <a:chExt cx="7177300" cy="3960000"/>
            </a:xfrm>
            <a:solidFill>
              <a:schemeClr val="tx1"/>
            </a:solidFill>
          </p:grpSpPr>
          <p:sp>
            <p:nvSpPr>
              <p:cNvPr id="108" name="Shape 90">
                <a:extLst>
                  <a:ext uri="{FF2B5EF4-FFF2-40B4-BE49-F238E27FC236}">
                    <a16:creationId xmlns:a16="http://schemas.microsoft.com/office/drawing/2014/main" id="{7014E941-E2CC-4E8F-AF21-33AC0851A277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2283334" y="4443957"/>
                <a:ext cx="2246677" cy="16718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98" h="21600" extrusionOk="0">
                    <a:moveTo>
                      <a:pt x="8027" y="21600"/>
                    </a:moveTo>
                    <a:cubicBezTo>
                      <a:pt x="7819" y="21600"/>
                      <a:pt x="7620" y="21408"/>
                      <a:pt x="7410" y="21204"/>
                    </a:cubicBezTo>
                    <a:cubicBezTo>
                      <a:pt x="7244" y="21044"/>
                      <a:pt x="7073" y="20879"/>
                      <a:pt x="6909" y="20829"/>
                    </a:cubicBezTo>
                    <a:cubicBezTo>
                      <a:pt x="6768" y="20786"/>
                      <a:pt x="6622" y="20748"/>
                      <a:pt x="6468" y="20707"/>
                    </a:cubicBezTo>
                    <a:cubicBezTo>
                      <a:pt x="6049" y="20597"/>
                      <a:pt x="5616" y="20483"/>
                      <a:pt x="5241" y="20266"/>
                    </a:cubicBezTo>
                    <a:cubicBezTo>
                      <a:pt x="4842" y="20035"/>
                      <a:pt x="4963" y="19653"/>
                      <a:pt x="5060" y="19346"/>
                    </a:cubicBezTo>
                    <a:cubicBezTo>
                      <a:pt x="5152" y="19054"/>
                      <a:pt x="5231" y="18802"/>
                      <a:pt x="5036" y="18578"/>
                    </a:cubicBezTo>
                    <a:cubicBezTo>
                      <a:pt x="4893" y="18415"/>
                      <a:pt x="4735" y="18308"/>
                      <a:pt x="4568" y="18194"/>
                    </a:cubicBezTo>
                    <a:cubicBezTo>
                      <a:pt x="4365" y="18057"/>
                      <a:pt x="4155" y="17914"/>
                      <a:pt x="3975" y="17665"/>
                    </a:cubicBezTo>
                    <a:cubicBezTo>
                      <a:pt x="3720" y="17309"/>
                      <a:pt x="3500" y="17139"/>
                      <a:pt x="3105" y="16991"/>
                    </a:cubicBezTo>
                    <a:cubicBezTo>
                      <a:pt x="2812" y="16882"/>
                      <a:pt x="2857" y="16597"/>
                      <a:pt x="2890" y="16389"/>
                    </a:cubicBezTo>
                    <a:cubicBezTo>
                      <a:pt x="2917" y="16221"/>
                      <a:pt x="2930" y="16112"/>
                      <a:pt x="2864" y="16043"/>
                    </a:cubicBezTo>
                    <a:cubicBezTo>
                      <a:pt x="2552" y="15926"/>
                      <a:pt x="2406" y="15531"/>
                      <a:pt x="2277" y="15183"/>
                    </a:cubicBezTo>
                    <a:cubicBezTo>
                      <a:pt x="2250" y="15109"/>
                      <a:pt x="2224" y="15038"/>
                      <a:pt x="2196" y="14972"/>
                    </a:cubicBezTo>
                    <a:cubicBezTo>
                      <a:pt x="2066" y="14654"/>
                      <a:pt x="1933" y="14494"/>
                      <a:pt x="1792" y="14499"/>
                    </a:cubicBezTo>
                    <a:cubicBezTo>
                      <a:pt x="1606" y="14507"/>
                      <a:pt x="1561" y="14687"/>
                      <a:pt x="1438" y="14720"/>
                    </a:cubicBezTo>
                    <a:cubicBezTo>
                      <a:pt x="1397" y="14732"/>
                      <a:pt x="1382" y="14720"/>
                      <a:pt x="1157" y="14142"/>
                    </a:cubicBezTo>
                    <a:cubicBezTo>
                      <a:pt x="1122" y="14052"/>
                      <a:pt x="1089" y="13956"/>
                      <a:pt x="1053" y="13854"/>
                    </a:cubicBezTo>
                    <a:cubicBezTo>
                      <a:pt x="881" y="13355"/>
                      <a:pt x="685" y="12790"/>
                      <a:pt x="257" y="12756"/>
                    </a:cubicBezTo>
                    <a:cubicBezTo>
                      <a:pt x="251" y="12755"/>
                      <a:pt x="140" y="12767"/>
                      <a:pt x="78" y="12793"/>
                    </a:cubicBezTo>
                    <a:cubicBezTo>
                      <a:pt x="78" y="12793"/>
                      <a:pt x="-2" y="12491"/>
                      <a:pt x="0" y="12437"/>
                    </a:cubicBezTo>
                    <a:cubicBezTo>
                      <a:pt x="21" y="11993"/>
                      <a:pt x="201" y="11720"/>
                      <a:pt x="374" y="11456"/>
                    </a:cubicBezTo>
                    <a:cubicBezTo>
                      <a:pt x="549" y="11191"/>
                      <a:pt x="714" y="10941"/>
                      <a:pt x="688" y="10527"/>
                    </a:cubicBezTo>
                    <a:cubicBezTo>
                      <a:pt x="685" y="10479"/>
                      <a:pt x="421" y="9226"/>
                      <a:pt x="969" y="9089"/>
                    </a:cubicBezTo>
                    <a:cubicBezTo>
                      <a:pt x="1499" y="8957"/>
                      <a:pt x="1716" y="8828"/>
                      <a:pt x="1735" y="8069"/>
                    </a:cubicBezTo>
                    <a:cubicBezTo>
                      <a:pt x="1745" y="7687"/>
                      <a:pt x="1674" y="6863"/>
                      <a:pt x="1998" y="6116"/>
                    </a:cubicBezTo>
                    <a:cubicBezTo>
                      <a:pt x="2054" y="5987"/>
                      <a:pt x="2122" y="5855"/>
                      <a:pt x="2188" y="5727"/>
                    </a:cubicBezTo>
                    <a:cubicBezTo>
                      <a:pt x="2342" y="5431"/>
                      <a:pt x="2500" y="5124"/>
                      <a:pt x="2537" y="4799"/>
                    </a:cubicBezTo>
                    <a:cubicBezTo>
                      <a:pt x="2554" y="4647"/>
                      <a:pt x="2513" y="4488"/>
                      <a:pt x="2470" y="4320"/>
                    </a:cubicBezTo>
                    <a:cubicBezTo>
                      <a:pt x="2416" y="4112"/>
                      <a:pt x="2360" y="3897"/>
                      <a:pt x="2419" y="3683"/>
                    </a:cubicBezTo>
                    <a:cubicBezTo>
                      <a:pt x="2549" y="3206"/>
                      <a:pt x="2595" y="2964"/>
                      <a:pt x="2517" y="2481"/>
                    </a:cubicBezTo>
                    <a:cubicBezTo>
                      <a:pt x="2484" y="2270"/>
                      <a:pt x="2594" y="1852"/>
                      <a:pt x="2594" y="1852"/>
                    </a:cubicBezTo>
                    <a:cubicBezTo>
                      <a:pt x="2723" y="1850"/>
                      <a:pt x="2833" y="1821"/>
                      <a:pt x="2931" y="1764"/>
                    </a:cubicBezTo>
                    <a:cubicBezTo>
                      <a:pt x="3122" y="1651"/>
                      <a:pt x="3293" y="1598"/>
                      <a:pt x="3469" y="1598"/>
                    </a:cubicBezTo>
                    <a:cubicBezTo>
                      <a:pt x="3656" y="1598"/>
                      <a:pt x="3844" y="1657"/>
                      <a:pt x="4070" y="1734"/>
                    </a:cubicBezTo>
                    <a:cubicBezTo>
                      <a:pt x="4445" y="1863"/>
                      <a:pt x="4979" y="1495"/>
                      <a:pt x="5152" y="1309"/>
                    </a:cubicBezTo>
                    <a:cubicBezTo>
                      <a:pt x="5283" y="1167"/>
                      <a:pt x="5419" y="1021"/>
                      <a:pt x="5655" y="1021"/>
                    </a:cubicBezTo>
                    <a:cubicBezTo>
                      <a:pt x="5836" y="1021"/>
                      <a:pt x="5953" y="1146"/>
                      <a:pt x="6056" y="1257"/>
                    </a:cubicBezTo>
                    <a:cubicBezTo>
                      <a:pt x="6344" y="1564"/>
                      <a:pt x="6798" y="1533"/>
                      <a:pt x="7284" y="1179"/>
                    </a:cubicBezTo>
                    <a:cubicBezTo>
                      <a:pt x="7570" y="974"/>
                      <a:pt x="7720" y="997"/>
                      <a:pt x="7924" y="1120"/>
                    </a:cubicBezTo>
                    <a:cubicBezTo>
                      <a:pt x="7944" y="1132"/>
                      <a:pt x="8041" y="1216"/>
                      <a:pt x="8153" y="1243"/>
                    </a:cubicBezTo>
                    <a:cubicBezTo>
                      <a:pt x="8282" y="1274"/>
                      <a:pt x="8427" y="1249"/>
                      <a:pt x="8461" y="1270"/>
                    </a:cubicBezTo>
                    <a:cubicBezTo>
                      <a:pt x="8515" y="1303"/>
                      <a:pt x="8543" y="1351"/>
                      <a:pt x="8567" y="1389"/>
                    </a:cubicBezTo>
                    <a:cubicBezTo>
                      <a:pt x="8654" y="1532"/>
                      <a:pt x="8821" y="1503"/>
                      <a:pt x="8981" y="1415"/>
                    </a:cubicBezTo>
                    <a:cubicBezTo>
                      <a:pt x="9113" y="1343"/>
                      <a:pt x="9215" y="1309"/>
                      <a:pt x="9331" y="1375"/>
                    </a:cubicBezTo>
                    <a:cubicBezTo>
                      <a:pt x="9577" y="1514"/>
                      <a:pt x="9630" y="1467"/>
                      <a:pt x="9895" y="1415"/>
                    </a:cubicBezTo>
                    <a:cubicBezTo>
                      <a:pt x="10376" y="1319"/>
                      <a:pt x="10380" y="1368"/>
                      <a:pt x="10858" y="1631"/>
                    </a:cubicBezTo>
                    <a:cubicBezTo>
                      <a:pt x="11247" y="1845"/>
                      <a:pt x="11282" y="1885"/>
                      <a:pt x="11501" y="1885"/>
                    </a:cubicBezTo>
                    <a:cubicBezTo>
                      <a:pt x="11964" y="1885"/>
                      <a:pt x="12452" y="1397"/>
                      <a:pt x="12524" y="862"/>
                    </a:cubicBezTo>
                    <a:cubicBezTo>
                      <a:pt x="12602" y="290"/>
                      <a:pt x="12766" y="0"/>
                      <a:pt x="13009" y="0"/>
                    </a:cubicBezTo>
                    <a:cubicBezTo>
                      <a:pt x="13168" y="0"/>
                      <a:pt x="13285" y="122"/>
                      <a:pt x="13392" y="343"/>
                    </a:cubicBezTo>
                    <a:cubicBezTo>
                      <a:pt x="13488" y="543"/>
                      <a:pt x="13522" y="599"/>
                      <a:pt x="13633" y="599"/>
                    </a:cubicBezTo>
                    <a:cubicBezTo>
                      <a:pt x="13669" y="599"/>
                      <a:pt x="13833" y="561"/>
                      <a:pt x="13878" y="561"/>
                    </a:cubicBezTo>
                    <a:cubicBezTo>
                      <a:pt x="14101" y="561"/>
                      <a:pt x="14158" y="799"/>
                      <a:pt x="14225" y="964"/>
                    </a:cubicBezTo>
                    <a:cubicBezTo>
                      <a:pt x="14372" y="1333"/>
                      <a:pt x="14436" y="1418"/>
                      <a:pt x="14542" y="1418"/>
                    </a:cubicBezTo>
                    <a:cubicBezTo>
                      <a:pt x="14596" y="1418"/>
                      <a:pt x="14836" y="1023"/>
                      <a:pt x="14836" y="1023"/>
                    </a:cubicBezTo>
                    <a:cubicBezTo>
                      <a:pt x="14836" y="1050"/>
                      <a:pt x="14816" y="1315"/>
                      <a:pt x="14812" y="1428"/>
                    </a:cubicBezTo>
                    <a:cubicBezTo>
                      <a:pt x="14801" y="1704"/>
                      <a:pt x="14790" y="1989"/>
                      <a:pt x="14666" y="2217"/>
                    </a:cubicBezTo>
                    <a:cubicBezTo>
                      <a:pt x="14561" y="2409"/>
                      <a:pt x="14551" y="2644"/>
                      <a:pt x="14541" y="2893"/>
                    </a:cubicBezTo>
                    <a:cubicBezTo>
                      <a:pt x="14534" y="3045"/>
                      <a:pt x="14528" y="3202"/>
                      <a:pt x="14499" y="3353"/>
                    </a:cubicBezTo>
                    <a:cubicBezTo>
                      <a:pt x="14396" y="3895"/>
                      <a:pt x="14350" y="4443"/>
                      <a:pt x="14355" y="5079"/>
                    </a:cubicBezTo>
                    <a:cubicBezTo>
                      <a:pt x="14357" y="5566"/>
                      <a:pt x="14435" y="6415"/>
                      <a:pt x="14920" y="6624"/>
                    </a:cubicBezTo>
                    <a:cubicBezTo>
                      <a:pt x="15052" y="6680"/>
                      <a:pt x="15386" y="6637"/>
                      <a:pt x="15513" y="6637"/>
                    </a:cubicBezTo>
                    <a:cubicBezTo>
                      <a:pt x="15648" y="6637"/>
                      <a:pt x="15754" y="6667"/>
                      <a:pt x="15848" y="6730"/>
                    </a:cubicBezTo>
                    <a:cubicBezTo>
                      <a:pt x="15879" y="6751"/>
                      <a:pt x="16088" y="6901"/>
                      <a:pt x="16196" y="6933"/>
                    </a:cubicBezTo>
                    <a:cubicBezTo>
                      <a:pt x="16449" y="7010"/>
                      <a:pt x="16414" y="7217"/>
                      <a:pt x="16389" y="7368"/>
                    </a:cubicBezTo>
                    <a:cubicBezTo>
                      <a:pt x="16332" y="7705"/>
                      <a:pt x="16673" y="7964"/>
                      <a:pt x="16955" y="7996"/>
                    </a:cubicBezTo>
                    <a:cubicBezTo>
                      <a:pt x="17003" y="8002"/>
                      <a:pt x="17339" y="7995"/>
                      <a:pt x="17381" y="7995"/>
                    </a:cubicBezTo>
                    <a:cubicBezTo>
                      <a:pt x="17511" y="7995"/>
                      <a:pt x="17658" y="8013"/>
                      <a:pt x="17852" y="8143"/>
                    </a:cubicBezTo>
                    <a:cubicBezTo>
                      <a:pt x="17907" y="8179"/>
                      <a:pt x="17962" y="8197"/>
                      <a:pt x="18021" y="8197"/>
                    </a:cubicBezTo>
                    <a:cubicBezTo>
                      <a:pt x="18095" y="8197"/>
                      <a:pt x="18170" y="8169"/>
                      <a:pt x="18248" y="8139"/>
                    </a:cubicBezTo>
                    <a:cubicBezTo>
                      <a:pt x="18448" y="8061"/>
                      <a:pt x="18483" y="8057"/>
                      <a:pt x="18597" y="8075"/>
                    </a:cubicBezTo>
                    <a:cubicBezTo>
                      <a:pt x="18711" y="8092"/>
                      <a:pt x="18806" y="8162"/>
                      <a:pt x="18878" y="8280"/>
                    </a:cubicBezTo>
                    <a:cubicBezTo>
                      <a:pt x="19058" y="8577"/>
                      <a:pt x="19038" y="9099"/>
                      <a:pt x="19024" y="9287"/>
                    </a:cubicBezTo>
                    <a:cubicBezTo>
                      <a:pt x="19071" y="9335"/>
                      <a:pt x="19528" y="9820"/>
                      <a:pt x="19756" y="9902"/>
                    </a:cubicBezTo>
                    <a:cubicBezTo>
                      <a:pt x="19934" y="9966"/>
                      <a:pt x="20116" y="9968"/>
                      <a:pt x="20309" y="9969"/>
                    </a:cubicBezTo>
                    <a:cubicBezTo>
                      <a:pt x="20493" y="9970"/>
                      <a:pt x="20684" y="9971"/>
                      <a:pt x="20871" y="10033"/>
                    </a:cubicBezTo>
                    <a:cubicBezTo>
                      <a:pt x="21169" y="10132"/>
                      <a:pt x="21373" y="10383"/>
                      <a:pt x="21511" y="10822"/>
                    </a:cubicBezTo>
                    <a:cubicBezTo>
                      <a:pt x="21550" y="10943"/>
                      <a:pt x="21549" y="11052"/>
                      <a:pt x="21509" y="11130"/>
                    </a:cubicBezTo>
                    <a:cubicBezTo>
                      <a:pt x="21485" y="11178"/>
                      <a:pt x="21434" y="11236"/>
                      <a:pt x="21331" y="11237"/>
                    </a:cubicBezTo>
                    <a:cubicBezTo>
                      <a:pt x="21106" y="11241"/>
                      <a:pt x="21065" y="11285"/>
                      <a:pt x="21017" y="11576"/>
                    </a:cubicBezTo>
                    <a:cubicBezTo>
                      <a:pt x="20999" y="11686"/>
                      <a:pt x="20900" y="11816"/>
                      <a:pt x="20741" y="12020"/>
                    </a:cubicBezTo>
                    <a:cubicBezTo>
                      <a:pt x="20597" y="12204"/>
                      <a:pt x="20379" y="12484"/>
                      <a:pt x="20405" y="12601"/>
                    </a:cubicBezTo>
                    <a:cubicBezTo>
                      <a:pt x="20414" y="12643"/>
                      <a:pt x="20474" y="12666"/>
                      <a:pt x="20509" y="12677"/>
                    </a:cubicBezTo>
                    <a:cubicBezTo>
                      <a:pt x="20840" y="12775"/>
                      <a:pt x="21021" y="12971"/>
                      <a:pt x="21221" y="13277"/>
                    </a:cubicBezTo>
                    <a:cubicBezTo>
                      <a:pt x="21327" y="13439"/>
                      <a:pt x="21483" y="13663"/>
                      <a:pt x="21598" y="13777"/>
                    </a:cubicBezTo>
                    <a:cubicBezTo>
                      <a:pt x="21598" y="13777"/>
                      <a:pt x="21455" y="13795"/>
                      <a:pt x="21314" y="13976"/>
                    </a:cubicBezTo>
                    <a:cubicBezTo>
                      <a:pt x="21224" y="14092"/>
                      <a:pt x="21121" y="14584"/>
                      <a:pt x="21121" y="14584"/>
                    </a:cubicBezTo>
                    <a:cubicBezTo>
                      <a:pt x="21049" y="14495"/>
                      <a:pt x="20986" y="14397"/>
                      <a:pt x="20925" y="14301"/>
                    </a:cubicBezTo>
                    <a:cubicBezTo>
                      <a:pt x="20825" y="14145"/>
                      <a:pt x="20730" y="13997"/>
                      <a:pt x="20603" y="13901"/>
                    </a:cubicBezTo>
                    <a:cubicBezTo>
                      <a:pt x="20392" y="13741"/>
                      <a:pt x="20131" y="13638"/>
                      <a:pt x="19879" y="13538"/>
                    </a:cubicBezTo>
                    <a:cubicBezTo>
                      <a:pt x="19708" y="13471"/>
                      <a:pt x="19532" y="13401"/>
                      <a:pt x="19372" y="13315"/>
                    </a:cubicBezTo>
                    <a:cubicBezTo>
                      <a:pt x="19320" y="13286"/>
                      <a:pt x="19266" y="13254"/>
                      <a:pt x="19210" y="13221"/>
                    </a:cubicBezTo>
                    <a:cubicBezTo>
                      <a:pt x="19007" y="13101"/>
                      <a:pt x="18777" y="12964"/>
                      <a:pt x="18563" y="12964"/>
                    </a:cubicBezTo>
                    <a:cubicBezTo>
                      <a:pt x="18481" y="12964"/>
                      <a:pt x="18408" y="12984"/>
                      <a:pt x="18340" y="13023"/>
                    </a:cubicBezTo>
                    <a:cubicBezTo>
                      <a:pt x="18209" y="13097"/>
                      <a:pt x="18101" y="13228"/>
                      <a:pt x="17987" y="13366"/>
                    </a:cubicBezTo>
                    <a:cubicBezTo>
                      <a:pt x="17819" y="13569"/>
                      <a:pt x="17645" y="13779"/>
                      <a:pt x="17386" y="13815"/>
                    </a:cubicBezTo>
                    <a:cubicBezTo>
                      <a:pt x="17310" y="13826"/>
                      <a:pt x="17238" y="13824"/>
                      <a:pt x="17142" y="13724"/>
                    </a:cubicBezTo>
                    <a:cubicBezTo>
                      <a:pt x="17042" y="13621"/>
                      <a:pt x="17069" y="13403"/>
                      <a:pt x="17081" y="13226"/>
                    </a:cubicBezTo>
                    <a:cubicBezTo>
                      <a:pt x="17086" y="13151"/>
                      <a:pt x="17090" y="13080"/>
                      <a:pt x="17087" y="13025"/>
                    </a:cubicBezTo>
                    <a:cubicBezTo>
                      <a:pt x="17073" y="12807"/>
                      <a:pt x="16999" y="12805"/>
                      <a:pt x="16852" y="12802"/>
                    </a:cubicBezTo>
                    <a:cubicBezTo>
                      <a:pt x="16727" y="12799"/>
                      <a:pt x="16571" y="12795"/>
                      <a:pt x="16472" y="12599"/>
                    </a:cubicBezTo>
                    <a:cubicBezTo>
                      <a:pt x="16357" y="12370"/>
                      <a:pt x="16154" y="12222"/>
                      <a:pt x="15955" y="12222"/>
                    </a:cubicBezTo>
                    <a:cubicBezTo>
                      <a:pt x="15844" y="12222"/>
                      <a:pt x="15740" y="12269"/>
                      <a:pt x="15654" y="12359"/>
                    </a:cubicBezTo>
                    <a:cubicBezTo>
                      <a:pt x="15327" y="12698"/>
                      <a:pt x="15361" y="13320"/>
                      <a:pt x="15385" y="13775"/>
                    </a:cubicBezTo>
                    <a:cubicBezTo>
                      <a:pt x="15417" y="14363"/>
                      <a:pt x="15339" y="14848"/>
                      <a:pt x="15141" y="15299"/>
                    </a:cubicBezTo>
                    <a:cubicBezTo>
                      <a:pt x="14913" y="15817"/>
                      <a:pt x="14797" y="16115"/>
                      <a:pt x="14872" y="16699"/>
                    </a:cubicBezTo>
                    <a:cubicBezTo>
                      <a:pt x="14902" y="16924"/>
                      <a:pt x="14877" y="17103"/>
                      <a:pt x="14802" y="17218"/>
                    </a:cubicBezTo>
                    <a:cubicBezTo>
                      <a:pt x="14750" y="17297"/>
                      <a:pt x="14677" y="17338"/>
                      <a:pt x="14589" y="17338"/>
                    </a:cubicBezTo>
                    <a:cubicBezTo>
                      <a:pt x="14529" y="17338"/>
                      <a:pt x="14408" y="17299"/>
                      <a:pt x="14300" y="17229"/>
                    </a:cubicBezTo>
                    <a:cubicBezTo>
                      <a:pt x="14145" y="17129"/>
                      <a:pt x="13961" y="17038"/>
                      <a:pt x="13794" y="17038"/>
                    </a:cubicBezTo>
                    <a:cubicBezTo>
                      <a:pt x="13709" y="17038"/>
                      <a:pt x="13636" y="17063"/>
                      <a:pt x="13568" y="17116"/>
                    </a:cubicBezTo>
                    <a:cubicBezTo>
                      <a:pt x="13490" y="17175"/>
                      <a:pt x="13476" y="17281"/>
                      <a:pt x="13462" y="17449"/>
                    </a:cubicBezTo>
                    <a:cubicBezTo>
                      <a:pt x="13457" y="17506"/>
                      <a:pt x="13452" y="17566"/>
                      <a:pt x="13442" y="17622"/>
                    </a:cubicBezTo>
                    <a:cubicBezTo>
                      <a:pt x="13396" y="17866"/>
                      <a:pt x="13220" y="18038"/>
                      <a:pt x="13079" y="18177"/>
                    </a:cubicBezTo>
                    <a:cubicBezTo>
                      <a:pt x="12982" y="18273"/>
                      <a:pt x="12393" y="18833"/>
                      <a:pt x="12243" y="19224"/>
                    </a:cubicBezTo>
                    <a:cubicBezTo>
                      <a:pt x="12136" y="19504"/>
                      <a:pt x="12208" y="19840"/>
                      <a:pt x="12278" y="20166"/>
                    </a:cubicBezTo>
                    <a:cubicBezTo>
                      <a:pt x="12305" y="20291"/>
                      <a:pt x="12330" y="20410"/>
                      <a:pt x="12346" y="20525"/>
                    </a:cubicBezTo>
                    <a:cubicBezTo>
                      <a:pt x="12373" y="20735"/>
                      <a:pt x="12337" y="20935"/>
                      <a:pt x="12247" y="21073"/>
                    </a:cubicBezTo>
                    <a:cubicBezTo>
                      <a:pt x="12174" y="21183"/>
                      <a:pt x="12076" y="21244"/>
                      <a:pt x="11969" y="21244"/>
                    </a:cubicBezTo>
                    <a:cubicBezTo>
                      <a:pt x="11840" y="21244"/>
                      <a:pt x="11715" y="21154"/>
                      <a:pt x="11615" y="20991"/>
                    </a:cubicBezTo>
                    <a:cubicBezTo>
                      <a:pt x="11560" y="20900"/>
                      <a:pt x="11517" y="20795"/>
                      <a:pt x="11475" y="20694"/>
                    </a:cubicBezTo>
                    <a:cubicBezTo>
                      <a:pt x="11390" y="20485"/>
                      <a:pt x="11308" y="20288"/>
                      <a:pt x="11133" y="20235"/>
                    </a:cubicBezTo>
                    <a:cubicBezTo>
                      <a:pt x="11029" y="20204"/>
                      <a:pt x="11005" y="20203"/>
                      <a:pt x="10776" y="20270"/>
                    </a:cubicBezTo>
                    <a:cubicBezTo>
                      <a:pt x="10687" y="20296"/>
                      <a:pt x="10596" y="20323"/>
                      <a:pt x="10501" y="20323"/>
                    </a:cubicBezTo>
                    <a:cubicBezTo>
                      <a:pt x="10336" y="20323"/>
                      <a:pt x="10198" y="20208"/>
                      <a:pt x="10083" y="20087"/>
                    </a:cubicBezTo>
                    <a:cubicBezTo>
                      <a:pt x="9967" y="19965"/>
                      <a:pt x="9807" y="19797"/>
                      <a:pt x="9699" y="19797"/>
                    </a:cubicBezTo>
                    <a:cubicBezTo>
                      <a:pt x="9667" y="19797"/>
                      <a:pt x="9643" y="19813"/>
                      <a:pt x="9622" y="19848"/>
                    </a:cubicBezTo>
                    <a:cubicBezTo>
                      <a:pt x="9554" y="19961"/>
                      <a:pt x="9517" y="20072"/>
                      <a:pt x="9481" y="20179"/>
                    </a:cubicBezTo>
                    <a:cubicBezTo>
                      <a:pt x="9404" y="20408"/>
                      <a:pt x="9332" y="20623"/>
                      <a:pt x="9001" y="20702"/>
                    </a:cubicBezTo>
                    <a:cubicBezTo>
                      <a:pt x="8709" y="20772"/>
                      <a:pt x="8603" y="20950"/>
                      <a:pt x="8441" y="21260"/>
                    </a:cubicBezTo>
                    <a:cubicBezTo>
                      <a:pt x="8321" y="21489"/>
                      <a:pt x="8186" y="21600"/>
                      <a:pt x="8027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09" name="Shape 91">
                <a:extLst>
                  <a:ext uri="{FF2B5EF4-FFF2-40B4-BE49-F238E27FC236}">
                    <a16:creationId xmlns:a16="http://schemas.microsoft.com/office/drawing/2014/main" id="{015544FE-00A4-4A22-96D3-9C038DBF6348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6173324" y="3296537"/>
                <a:ext cx="1850467" cy="1460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0" h="21375" extrusionOk="0">
                    <a:moveTo>
                      <a:pt x="15399" y="20679"/>
                    </a:moveTo>
                    <a:cubicBezTo>
                      <a:pt x="15295" y="20424"/>
                      <a:pt x="15181" y="20305"/>
                      <a:pt x="15022" y="20162"/>
                    </a:cubicBezTo>
                    <a:cubicBezTo>
                      <a:pt x="14761" y="19926"/>
                      <a:pt x="14777" y="19986"/>
                      <a:pt x="14623" y="19648"/>
                    </a:cubicBezTo>
                    <a:cubicBezTo>
                      <a:pt x="14444" y="19255"/>
                      <a:pt x="14323" y="19250"/>
                      <a:pt x="13938" y="19274"/>
                    </a:cubicBezTo>
                    <a:cubicBezTo>
                      <a:pt x="13651" y="19292"/>
                      <a:pt x="13418" y="19237"/>
                      <a:pt x="13038" y="18985"/>
                    </a:cubicBezTo>
                    <a:cubicBezTo>
                      <a:pt x="12539" y="18656"/>
                      <a:pt x="12337" y="18615"/>
                      <a:pt x="11795" y="18848"/>
                    </a:cubicBezTo>
                    <a:cubicBezTo>
                      <a:pt x="11346" y="19041"/>
                      <a:pt x="11123" y="19104"/>
                      <a:pt x="10841" y="18931"/>
                    </a:cubicBezTo>
                    <a:cubicBezTo>
                      <a:pt x="10719" y="18856"/>
                      <a:pt x="10674" y="18710"/>
                      <a:pt x="10638" y="18592"/>
                    </a:cubicBezTo>
                    <a:cubicBezTo>
                      <a:pt x="10565" y="18352"/>
                      <a:pt x="10550" y="18461"/>
                      <a:pt x="10279" y="18462"/>
                    </a:cubicBezTo>
                    <a:cubicBezTo>
                      <a:pt x="10233" y="18462"/>
                      <a:pt x="9881" y="18356"/>
                      <a:pt x="9836" y="18356"/>
                    </a:cubicBezTo>
                    <a:cubicBezTo>
                      <a:pt x="9794" y="18356"/>
                      <a:pt x="9684" y="18326"/>
                      <a:pt x="9679" y="18204"/>
                    </a:cubicBezTo>
                    <a:cubicBezTo>
                      <a:pt x="9670" y="17926"/>
                      <a:pt x="9548" y="17908"/>
                      <a:pt x="9315" y="17898"/>
                    </a:cubicBezTo>
                    <a:cubicBezTo>
                      <a:pt x="9169" y="17891"/>
                      <a:pt x="9018" y="17885"/>
                      <a:pt x="8923" y="17754"/>
                    </a:cubicBezTo>
                    <a:cubicBezTo>
                      <a:pt x="8861" y="17668"/>
                      <a:pt x="8836" y="17546"/>
                      <a:pt x="8846" y="17381"/>
                    </a:cubicBezTo>
                    <a:cubicBezTo>
                      <a:pt x="8875" y="16955"/>
                      <a:pt x="8749" y="16827"/>
                      <a:pt x="8438" y="16553"/>
                    </a:cubicBezTo>
                    <a:cubicBezTo>
                      <a:pt x="8232" y="16371"/>
                      <a:pt x="8028" y="16515"/>
                      <a:pt x="7919" y="16238"/>
                    </a:cubicBezTo>
                    <a:cubicBezTo>
                      <a:pt x="7857" y="16083"/>
                      <a:pt x="7809" y="15922"/>
                      <a:pt x="7762" y="15767"/>
                    </a:cubicBezTo>
                    <a:cubicBezTo>
                      <a:pt x="7700" y="15559"/>
                      <a:pt x="7641" y="15362"/>
                      <a:pt x="7551" y="15172"/>
                    </a:cubicBezTo>
                    <a:cubicBezTo>
                      <a:pt x="7444" y="15246"/>
                      <a:pt x="7315" y="15286"/>
                      <a:pt x="7180" y="15286"/>
                    </a:cubicBezTo>
                    <a:cubicBezTo>
                      <a:pt x="6967" y="15286"/>
                      <a:pt x="6781" y="15184"/>
                      <a:pt x="6682" y="15014"/>
                    </a:cubicBezTo>
                    <a:cubicBezTo>
                      <a:pt x="6620" y="14907"/>
                      <a:pt x="6563" y="14721"/>
                      <a:pt x="6642" y="14446"/>
                    </a:cubicBezTo>
                    <a:cubicBezTo>
                      <a:pt x="6714" y="14194"/>
                      <a:pt x="6718" y="14003"/>
                      <a:pt x="6654" y="13894"/>
                    </a:cubicBezTo>
                    <a:cubicBezTo>
                      <a:pt x="6600" y="13800"/>
                      <a:pt x="6491" y="13753"/>
                      <a:pt x="6330" y="13753"/>
                    </a:cubicBezTo>
                    <a:cubicBezTo>
                      <a:pt x="6262" y="13753"/>
                      <a:pt x="5690" y="13930"/>
                      <a:pt x="5586" y="13930"/>
                    </a:cubicBezTo>
                    <a:cubicBezTo>
                      <a:pt x="5467" y="13930"/>
                      <a:pt x="5362" y="13877"/>
                      <a:pt x="5265" y="13766"/>
                    </a:cubicBezTo>
                    <a:cubicBezTo>
                      <a:pt x="5052" y="13525"/>
                      <a:pt x="4919" y="13552"/>
                      <a:pt x="4780" y="13668"/>
                    </a:cubicBezTo>
                    <a:cubicBezTo>
                      <a:pt x="4599" y="13819"/>
                      <a:pt x="4459" y="13792"/>
                      <a:pt x="4276" y="13596"/>
                    </a:cubicBezTo>
                    <a:cubicBezTo>
                      <a:pt x="4125" y="13434"/>
                      <a:pt x="3944" y="13440"/>
                      <a:pt x="3765" y="13440"/>
                    </a:cubicBezTo>
                    <a:cubicBezTo>
                      <a:pt x="3637" y="13440"/>
                      <a:pt x="3539" y="13382"/>
                      <a:pt x="3445" y="13251"/>
                    </a:cubicBezTo>
                    <a:cubicBezTo>
                      <a:pt x="3372" y="13148"/>
                      <a:pt x="3301" y="13023"/>
                      <a:pt x="3233" y="12902"/>
                    </a:cubicBezTo>
                    <a:cubicBezTo>
                      <a:pt x="3121" y="12704"/>
                      <a:pt x="3006" y="12501"/>
                      <a:pt x="2875" y="12383"/>
                    </a:cubicBezTo>
                    <a:cubicBezTo>
                      <a:pt x="2759" y="12277"/>
                      <a:pt x="2218" y="12296"/>
                      <a:pt x="2079" y="12275"/>
                    </a:cubicBezTo>
                    <a:cubicBezTo>
                      <a:pt x="1878" y="12245"/>
                      <a:pt x="1450" y="12011"/>
                      <a:pt x="1318" y="12011"/>
                    </a:cubicBezTo>
                    <a:cubicBezTo>
                      <a:pt x="1162" y="12011"/>
                      <a:pt x="901" y="12110"/>
                      <a:pt x="808" y="11898"/>
                    </a:cubicBezTo>
                    <a:cubicBezTo>
                      <a:pt x="770" y="11810"/>
                      <a:pt x="787" y="11699"/>
                      <a:pt x="859" y="11567"/>
                    </a:cubicBezTo>
                    <a:cubicBezTo>
                      <a:pt x="952" y="11398"/>
                      <a:pt x="922" y="11327"/>
                      <a:pt x="848" y="11327"/>
                    </a:cubicBezTo>
                    <a:cubicBezTo>
                      <a:pt x="781" y="11327"/>
                      <a:pt x="403" y="11384"/>
                      <a:pt x="384" y="11384"/>
                    </a:cubicBezTo>
                    <a:cubicBezTo>
                      <a:pt x="239" y="11384"/>
                      <a:pt x="132" y="11331"/>
                      <a:pt x="68" y="11227"/>
                    </a:cubicBezTo>
                    <a:cubicBezTo>
                      <a:pt x="-61" y="11016"/>
                      <a:pt x="21" y="10672"/>
                      <a:pt x="94" y="10368"/>
                    </a:cubicBezTo>
                    <a:cubicBezTo>
                      <a:pt x="126" y="10233"/>
                      <a:pt x="131" y="9890"/>
                      <a:pt x="121" y="9846"/>
                    </a:cubicBezTo>
                    <a:cubicBezTo>
                      <a:pt x="86" y="9706"/>
                      <a:pt x="216" y="9480"/>
                      <a:pt x="319" y="9358"/>
                    </a:cubicBezTo>
                    <a:cubicBezTo>
                      <a:pt x="520" y="9156"/>
                      <a:pt x="498" y="8839"/>
                      <a:pt x="342" y="8688"/>
                    </a:cubicBezTo>
                    <a:cubicBezTo>
                      <a:pt x="237" y="8587"/>
                      <a:pt x="117" y="8472"/>
                      <a:pt x="90" y="8231"/>
                    </a:cubicBezTo>
                    <a:cubicBezTo>
                      <a:pt x="0" y="7444"/>
                      <a:pt x="124" y="7561"/>
                      <a:pt x="314" y="7219"/>
                    </a:cubicBezTo>
                    <a:cubicBezTo>
                      <a:pt x="579" y="6741"/>
                      <a:pt x="1020" y="6342"/>
                      <a:pt x="792" y="5756"/>
                    </a:cubicBezTo>
                    <a:cubicBezTo>
                      <a:pt x="777" y="5716"/>
                      <a:pt x="761" y="5680"/>
                      <a:pt x="746" y="5646"/>
                    </a:cubicBezTo>
                    <a:cubicBezTo>
                      <a:pt x="648" y="5422"/>
                      <a:pt x="604" y="5259"/>
                      <a:pt x="873" y="5043"/>
                    </a:cubicBezTo>
                    <a:cubicBezTo>
                      <a:pt x="998" y="4943"/>
                      <a:pt x="1008" y="4831"/>
                      <a:pt x="1021" y="4675"/>
                    </a:cubicBezTo>
                    <a:cubicBezTo>
                      <a:pt x="1033" y="4540"/>
                      <a:pt x="1047" y="4388"/>
                      <a:pt x="1145" y="4243"/>
                    </a:cubicBezTo>
                    <a:cubicBezTo>
                      <a:pt x="1375" y="3902"/>
                      <a:pt x="1329" y="3628"/>
                      <a:pt x="1275" y="3311"/>
                    </a:cubicBezTo>
                    <a:cubicBezTo>
                      <a:pt x="1235" y="3069"/>
                      <a:pt x="1189" y="2794"/>
                      <a:pt x="1270" y="2473"/>
                    </a:cubicBezTo>
                    <a:cubicBezTo>
                      <a:pt x="1375" y="2056"/>
                      <a:pt x="1632" y="1748"/>
                      <a:pt x="1880" y="1449"/>
                    </a:cubicBezTo>
                    <a:cubicBezTo>
                      <a:pt x="2041" y="1255"/>
                      <a:pt x="2340" y="777"/>
                      <a:pt x="2340" y="777"/>
                    </a:cubicBezTo>
                    <a:cubicBezTo>
                      <a:pt x="2497" y="881"/>
                      <a:pt x="3332" y="1539"/>
                      <a:pt x="3944" y="1508"/>
                    </a:cubicBezTo>
                    <a:cubicBezTo>
                      <a:pt x="4272" y="1492"/>
                      <a:pt x="4699" y="1440"/>
                      <a:pt x="5116" y="1300"/>
                    </a:cubicBezTo>
                    <a:cubicBezTo>
                      <a:pt x="5174" y="1280"/>
                      <a:pt x="5473" y="1174"/>
                      <a:pt x="5582" y="1143"/>
                    </a:cubicBezTo>
                    <a:cubicBezTo>
                      <a:pt x="6086" y="1002"/>
                      <a:pt x="6303" y="868"/>
                      <a:pt x="6416" y="595"/>
                    </a:cubicBezTo>
                    <a:cubicBezTo>
                      <a:pt x="6599" y="153"/>
                      <a:pt x="6825" y="-225"/>
                      <a:pt x="7097" y="159"/>
                    </a:cubicBezTo>
                    <a:cubicBezTo>
                      <a:pt x="7284" y="424"/>
                      <a:pt x="7350" y="1417"/>
                      <a:pt x="7357" y="1502"/>
                    </a:cubicBezTo>
                    <a:cubicBezTo>
                      <a:pt x="7417" y="2264"/>
                      <a:pt x="7461" y="2814"/>
                      <a:pt x="6671" y="3216"/>
                    </a:cubicBezTo>
                    <a:cubicBezTo>
                      <a:pt x="6574" y="3266"/>
                      <a:pt x="5507" y="3484"/>
                      <a:pt x="5417" y="3862"/>
                    </a:cubicBezTo>
                    <a:cubicBezTo>
                      <a:pt x="5352" y="4136"/>
                      <a:pt x="5667" y="4576"/>
                      <a:pt x="5980" y="4867"/>
                    </a:cubicBezTo>
                    <a:cubicBezTo>
                      <a:pt x="6215" y="5084"/>
                      <a:pt x="6443" y="4943"/>
                      <a:pt x="6696" y="4943"/>
                    </a:cubicBezTo>
                    <a:cubicBezTo>
                      <a:pt x="6801" y="4943"/>
                      <a:pt x="6956" y="4962"/>
                      <a:pt x="7094" y="5121"/>
                    </a:cubicBezTo>
                    <a:cubicBezTo>
                      <a:pt x="7349" y="5417"/>
                      <a:pt x="7531" y="6281"/>
                      <a:pt x="7682" y="6621"/>
                    </a:cubicBezTo>
                    <a:cubicBezTo>
                      <a:pt x="8017" y="7374"/>
                      <a:pt x="8456" y="7772"/>
                      <a:pt x="8953" y="7772"/>
                    </a:cubicBezTo>
                    <a:cubicBezTo>
                      <a:pt x="9253" y="7772"/>
                      <a:pt x="9571" y="7630"/>
                      <a:pt x="9899" y="7351"/>
                    </a:cubicBezTo>
                    <a:cubicBezTo>
                      <a:pt x="10020" y="7249"/>
                      <a:pt x="10185" y="7235"/>
                      <a:pt x="10346" y="7235"/>
                    </a:cubicBezTo>
                    <a:cubicBezTo>
                      <a:pt x="10448" y="7235"/>
                      <a:pt x="10837" y="7319"/>
                      <a:pt x="10919" y="7134"/>
                    </a:cubicBezTo>
                    <a:cubicBezTo>
                      <a:pt x="10999" y="6956"/>
                      <a:pt x="10894" y="6840"/>
                      <a:pt x="10630" y="6646"/>
                    </a:cubicBezTo>
                    <a:cubicBezTo>
                      <a:pt x="10480" y="6537"/>
                      <a:pt x="10231" y="6309"/>
                      <a:pt x="10318" y="6029"/>
                    </a:cubicBezTo>
                    <a:cubicBezTo>
                      <a:pt x="10392" y="5791"/>
                      <a:pt x="10664" y="5649"/>
                      <a:pt x="10884" y="5649"/>
                    </a:cubicBezTo>
                    <a:cubicBezTo>
                      <a:pt x="11168" y="5649"/>
                      <a:pt x="11320" y="5788"/>
                      <a:pt x="11596" y="6390"/>
                    </a:cubicBezTo>
                    <a:cubicBezTo>
                      <a:pt x="11712" y="6644"/>
                      <a:pt x="12073" y="7382"/>
                      <a:pt x="12556" y="7382"/>
                    </a:cubicBezTo>
                    <a:cubicBezTo>
                      <a:pt x="12595" y="7382"/>
                      <a:pt x="12866" y="7332"/>
                      <a:pt x="12951" y="7332"/>
                    </a:cubicBezTo>
                    <a:cubicBezTo>
                      <a:pt x="13490" y="7332"/>
                      <a:pt x="13820" y="8006"/>
                      <a:pt x="13918" y="8252"/>
                    </a:cubicBezTo>
                    <a:cubicBezTo>
                      <a:pt x="14264" y="9115"/>
                      <a:pt x="14355" y="8961"/>
                      <a:pt x="14593" y="8619"/>
                    </a:cubicBezTo>
                    <a:cubicBezTo>
                      <a:pt x="14727" y="8425"/>
                      <a:pt x="14879" y="8206"/>
                      <a:pt x="15102" y="8206"/>
                    </a:cubicBezTo>
                    <a:cubicBezTo>
                      <a:pt x="15353" y="8206"/>
                      <a:pt x="15522" y="8393"/>
                      <a:pt x="15817" y="8766"/>
                    </a:cubicBezTo>
                    <a:cubicBezTo>
                      <a:pt x="15966" y="8955"/>
                      <a:pt x="16121" y="9150"/>
                      <a:pt x="16306" y="9252"/>
                    </a:cubicBezTo>
                    <a:cubicBezTo>
                      <a:pt x="16592" y="9409"/>
                      <a:pt x="16642" y="9402"/>
                      <a:pt x="16928" y="9185"/>
                    </a:cubicBezTo>
                    <a:cubicBezTo>
                      <a:pt x="17139" y="9026"/>
                      <a:pt x="17326" y="8809"/>
                      <a:pt x="17562" y="9113"/>
                    </a:cubicBezTo>
                    <a:cubicBezTo>
                      <a:pt x="17786" y="9403"/>
                      <a:pt x="17831" y="10101"/>
                      <a:pt x="17822" y="10308"/>
                    </a:cubicBezTo>
                    <a:cubicBezTo>
                      <a:pt x="17795" y="10872"/>
                      <a:pt x="17923" y="11519"/>
                      <a:pt x="18183" y="12131"/>
                    </a:cubicBezTo>
                    <a:cubicBezTo>
                      <a:pt x="18448" y="12753"/>
                      <a:pt x="18755" y="13257"/>
                      <a:pt x="19097" y="13627"/>
                    </a:cubicBezTo>
                    <a:cubicBezTo>
                      <a:pt x="19279" y="13822"/>
                      <a:pt x="19485" y="13926"/>
                      <a:pt x="19704" y="14035"/>
                    </a:cubicBezTo>
                    <a:cubicBezTo>
                      <a:pt x="19893" y="14129"/>
                      <a:pt x="20088" y="14227"/>
                      <a:pt x="20264" y="14388"/>
                    </a:cubicBezTo>
                    <a:cubicBezTo>
                      <a:pt x="21030" y="15091"/>
                      <a:pt x="21539" y="16905"/>
                      <a:pt x="21019" y="17942"/>
                    </a:cubicBezTo>
                    <a:cubicBezTo>
                      <a:pt x="20684" y="18610"/>
                      <a:pt x="20197" y="18696"/>
                      <a:pt x="19810" y="18696"/>
                    </a:cubicBezTo>
                    <a:cubicBezTo>
                      <a:pt x="19599" y="18696"/>
                      <a:pt x="19379" y="18666"/>
                      <a:pt x="19166" y="18637"/>
                    </a:cubicBezTo>
                    <a:cubicBezTo>
                      <a:pt x="18958" y="18609"/>
                      <a:pt x="18498" y="18580"/>
                      <a:pt x="18475" y="18581"/>
                    </a:cubicBezTo>
                    <a:cubicBezTo>
                      <a:pt x="17887" y="18601"/>
                      <a:pt x="17522" y="18755"/>
                      <a:pt x="17402" y="19482"/>
                    </a:cubicBezTo>
                    <a:cubicBezTo>
                      <a:pt x="17322" y="19972"/>
                      <a:pt x="17017" y="20374"/>
                      <a:pt x="16749" y="20729"/>
                    </a:cubicBezTo>
                    <a:cubicBezTo>
                      <a:pt x="16655" y="20852"/>
                      <a:pt x="16503" y="21044"/>
                      <a:pt x="16370" y="21179"/>
                    </a:cubicBezTo>
                    <a:cubicBezTo>
                      <a:pt x="16302" y="21248"/>
                      <a:pt x="16243" y="21307"/>
                      <a:pt x="16193" y="21375"/>
                    </a:cubicBezTo>
                    <a:cubicBezTo>
                      <a:pt x="16193" y="21375"/>
                      <a:pt x="15636" y="21257"/>
                      <a:pt x="15399" y="20679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0" name="Shape 92">
                <a:extLst>
                  <a:ext uri="{FF2B5EF4-FFF2-40B4-BE49-F238E27FC236}">
                    <a16:creationId xmlns:a16="http://schemas.microsoft.com/office/drawing/2014/main" id="{072F1A78-9FB4-47F4-B393-A1387FDE90C4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6159307" y="4537893"/>
                <a:ext cx="1434403" cy="11153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1" h="21598" extrusionOk="0">
                    <a:moveTo>
                      <a:pt x="8757" y="21016"/>
                    </a:moveTo>
                    <a:cubicBezTo>
                      <a:pt x="8692" y="20742"/>
                      <a:pt x="8630" y="20482"/>
                      <a:pt x="8533" y="20295"/>
                    </a:cubicBezTo>
                    <a:cubicBezTo>
                      <a:pt x="8397" y="20035"/>
                      <a:pt x="8202" y="19862"/>
                      <a:pt x="7994" y="19679"/>
                    </a:cubicBezTo>
                    <a:cubicBezTo>
                      <a:pt x="7770" y="19482"/>
                      <a:pt x="7538" y="19278"/>
                      <a:pt x="7389" y="18954"/>
                    </a:cubicBezTo>
                    <a:cubicBezTo>
                      <a:pt x="7125" y="18384"/>
                      <a:pt x="6772" y="18151"/>
                      <a:pt x="6169" y="18151"/>
                    </a:cubicBezTo>
                    <a:cubicBezTo>
                      <a:pt x="5943" y="18144"/>
                      <a:pt x="4864" y="18266"/>
                      <a:pt x="4251" y="17543"/>
                    </a:cubicBezTo>
                    <a:cubicBezTo>
                      <a:pt x="4124" y="17394"/>
                      <a:pt x="4064" y="17191"/>
                      <a:pt x="4006" y="16995"/>
                    </a:cubicBezTo>
                    <a:cubicBezTo>
                      <a:pt x="3915" y="16684"/>
                      <a:pt x="3848" y="16492"/>
                      <a:pt x="3632" y="16463"/>
                    </a:cubicBezTo>
                    <a:cubicBezTo>
                      <a:pt x="3507" y="16446"/>
                      <a:pt x="3097" y="16444"/>
                      <a:pt x="3097" y="16444"/>
                    </a:cubicBezTo>
                    <a:cubicBezTo>
                      <a:pt x="2710" y="16444"/>
                      <a:pt x="2362" y="16405"/>
                      <a:pt x="2024" y="15929"/>
                    </a:cubicBezTo>
                    <a:cubicBezTo>
                      <a:pt x="1825" y="15649"/>
                      <a:pt x="1890" y="15356"/>
                      <a:pt x="1942" y="15120"/>
                    </a:cubicBezTo>
                    <a:cubicBezTo>
                      <a:pt x="2001" y="14852"/>
                      <a:pt x="2037" y="14691"/>
                      <a:pt x="1802" y="14523"/>
                    </a:cubicBezTo>
                    <a:cubicBezTo>
                      <a:pt x="1626" y="14396"/>
                      <a:pt x="1329" y="14508"/>
                      <a:pt x="1085" y="14646"/>
                    </a:cubicBezTo>
                    <a:cubicBezTo>
                      <a:pt x="895" y="14753"/>
                      <a:pt x="698" y="14864"/>
                      <a:pt x="495" y="14864"/>
                    </a:cubicBezTo>
                    <a:cubicBezTo>
                      <a:pt x="337" y="14864"/>
                      <a:pt x="45" y="14754"/>
                      <a:pt x="5" y="14478"/>
                    </a:cubicBezTo>
                    <a:cubicBezTo>
                      <a:pt x="-39" y="14180"/>
                      <a:pt x="217" y="13849"/>
                      <a:pt x="404" y="13608"/>
                    </a:cubicBezTo>
                    <a:cubicBezTo>
                      <a:pt x="458" y="13538"/>
                      <a:pt x="1240" y="12419"/>
                      <a:pt x="1352" y="12114"/>
                    </a:cubicBezTo>
                    <a:cubicBezTo>
                      <a:pt x="1394" y="12001"/>
                      <a:pt x="1404" y="11916"/>
                      <a:pt x="1382" y="11874"/>
                    </a:cubicBezTo>
                    <a:cubicBezTo>
                      <a:pt x="1331" y="11776"/>
                      <a:pt x="1035" y="11783"/>
                      <a:pt x="880" y="11790"/>
                    </a:cubicBezTo>
                    <a:cubicBezTo>
                      <a:pt x="780" y="11795"/>
                      <a:pt x="391" y="11753"/>
                      <a:pt x="658" y="11248"/>
                    </a:cubicBezTo>
                    <a:cubicBezTo>
                      <a:pt x="759" y="11057"/>
                      <a:pt x="649" y="10933"/>
                      <a:pt x="563" y="10789"/>
                    </a:cubicBezTo>
                    <a:cubicBezTo>
                      <a:pt x="426" y="10558"/>
                      <a:pt x="307" y="10358"/>
                      <a:pt x="261" y="10017"/>
                    </a:cubicBezTo>
                    <a:cubicBezTo>
                      <a:pt x="185" y="9452"/>
                      <a:pt x="410" y="9067"/>
                      <a:pt x="627" y="8751"/>
                    </a:cubicBezTo>
                    <a:cubicBezTo>
                      <a:pt x="627" y="8751"/>
                      <a:pt x="1017" y="8722"/>
                      <a:pt x="1208" y="8291"/>
                    </a:cubicBezTo>
                    <a:cubicBezTo>
                      <a:pt x="1338" y="8000"/>
                      <a:pt x="1552" y="7848"/>
                      <a:pt x="2184" y="7727"/>
                    </a:cubicBezTo>
                    <a:cubicBezTo>
                      <a:pt x="2528" y="7662"/>
                      <a:pt x="2822" y="7496"/>
                      <a:pt x="3359" y="6850"/>
                    </a:cubicBezTo>
                    <a:cubicBezTo>
                      <a:pt x="3488" y="6695"/>
                      <a:pt x="3609" y="6549"/>
                      <a:pt x="3732" y="6426"/>
                    </a:cubicBezTo>
                    <a:cubicBezTo>
                      <a:pt x="3908" y="6249"/>
                      <a:pt x="3867" y="6064"/>
                      <a:pt x="3778" y="5750"/>
                    </a:cubicBezTo>
                    <a:cubicBezTo>
                      <a:pt x="3691" y="5439"/>
                      <a:pt x="3582" y="5052"/>
                      <a:pt x="3880" y="4691"/>
                    </a:cubicBezTo>
                    <a:cubicBezTo>
                      <a:pt x="3990" y="4559"/>
                      <a:pt x="4075" y="4500"/>
                      <a:pt x="4157" y="4500"/>
                    </a:cubicBezTo>
                    <a:cubicBezTo>
                      <a:pt x="4307" y="4500"/>
                      <a:pt x="4359" y="4680"/>
                      <a:pt x="4402" y="4825"/>
                    </a:cubicBezTo>
                    <a:cubicBezTo>
                      <a:pt x="4482" y="5100"/>
                      <a:pt x="4536" y="5129"/>
                      <a:pt x="4678" y="5060"/>
                    </a:cubicBezTo>
                    <a:cubicBezTo>
                      <a:pt x="4794" y="5003"/>
                      <a:pt x="4933" y="4974"/>
                      <a:pt x="5089" y="4974"/>
                    </a:cubicBezTo>
                    <a:cubicBezTo>
                      <a:pt x="5256" y="4974"/>
                      <a:pt x="5437" y="5008"/>
                      <a:pt x="5599" y="5069"/>
                    </a:cubicBezTo>
                    <a:cubicBezTo>
                      <a:pt x="5857" y="5169"/>
                      <a:pt x="5900" y="5399"/>
                      <a:pt x="5934" y="5585"/>
                    </a:cubicBezTo>
                    <a:cubicBezTo>
                      <a:pt x="5953" y="5686"/>
                      <a:pt x="5971" y="5782"/>
                      <a:pt x="6020" y="5863"/>
                    </a:cubicBezTo>
                    <a:cubicBezTo>
                      <a:pt x="6140" y="6062"/>
                      <a:pt x="6190" y="5863"/>
                      <a:pt x="6209" y="5706"/>
                    </a:cubicBezTo>
                    <a:cubicBezTo>
                      <a:pt x="6262" y="5262"/>
                      <a:pt x="6131" y="4579"/>
                      <a:pt x="6702" y="4301"/>
                    </a:cubicBezTo>
                    <a:cubicBezTo>
                      <a:pt x="6890" y="4210"/>
                      <a:pt x="7099" y="4226"/>
                      <a:pt x="7422" y="4255"/>
                    </a:cubicBezTo>
                    <a:cubicBezTo>
                      <a:pt x="7896" y="4298"/>
                      <a:pt x="7911" y="4393"/>
                      <a:pt x="8196" y="4224"/>
                    </a:cubicBezTo>
                    <a:cubicBezTo>
                      <a:pt x="8407" y="4098"/>
                      <a:pt x="8200" y="3547"/>
                      <a:pt x="8110" y="3335"/>
                    </a:cubicBezTo>
                    <a:cubicBezTo>
                      <a:pt x="8031" y="3143"/>
                      <a:pt x="8023" y="2958"/>
                      <a:pt x="8089" y="2825"/>
                    </a:cubicBezTo>
                    <a:cubicBezTo>
                      <a:pt x="8175" y="2652"/>
                      <a:pt x="8437" y="2665"/>
                      <a:pt x="8551" y="2723"/>
                    </a:cubicBezTo>
                    <a:cubicBezTo>
                      <a:pt x="8700" y="2798"/>
                      <a:pt x="8717" y="2805"/>
                      <a:pt x="8810" y="2673"/>
                    </a:cubicBezTo>
                    <a:cubicBezTo>
                      <a:pt x="8841" y="2629"/>
                      <a:pt x="8880" y="2575"/>
                      <a:pt x="8932" y="2517"/>
                    </a:cubicBezTo>
                    <a:cubicBezTo>
                      <a:pt x="9018" y="2422"/>
                      <a:pt x="9110" y="2374"/>
                      <a:pt x="9205" y="2374"/>
                    </a:cubicBezTo>
                    <a:cubicBezTo>
                      <a:pt x="9377" y="2374"/>
                      <a:pt x="9514" y="2527"/>
                      <a:pt x="9636" y="2663"/>
                    </a:cubicBezTo>
                    <a:cubicBezTo>
                      <a:pt x="9773" y="2816"/>
                      <a:pt x="9792" y="2881"/>
                      <a:pt x="10042" y="2881"/>
                    </a:cubicBezTo>
                    <a:cubicBezTo>
                      <a:pt x="10085" y="2881"/>
                      <a:pt x="10461" y="2875"/>
                      <a:pt x="10491" y="2875"/>
                    </a:cubicBezTo>
                    <a:cubicBezTo>
                      <a:pt x="10818" y="2875"/>
                      <a:pt x="10874" y="2785"/>
                      <a:pt x="10796" y="2336"/>
                    </a:cubicBezTo>
                    <a:cubicBezTo>
                      <a:pt x="10684" y="1700"/>
                      <a:pt x="10838" y="1550"/>
                      <a:pt x="11117" y="1402"/>
                    </a:cubicBezTo>
                    <a:cubicBezTo>
                      <a:pt x="11293" y="1310"/>
                      <a:pt x="11380" y="1264"/>
                      <a:pt x="11440" y="1052"/>
                    </a:cubicBezTo>
                    <a:cubicBezTo>
                      <a:pt x="11484" y="896"/>
                      <a:pt x="11563" y="495"/>
                      <a:pt x="11795" y="421"/>
                    </a:cubicBezTo>
                    <a:cubicBezTo>
                      <a:pt x="12030" y="346"/>
                      <a:pt x="12321" y="534"/>
                      <a:pt x="12654" y="560"/>
                    </a:cubicBezTo>
                    <a:cubicBezTo>
                      <a:pt x="12932" y="582"/>
                      <a:pt x="13019" y="0"/>
                      <a:pt x="13019" y="0"/>
                    </a:cubicBezTo>
                    <a:cubicBezTo>
                      <a:pt x="13053" y="-2"/>
                      <a:pt x="13365" y="11"/>
                      <a:pt x="13476" y="39"/>
                    </a:cubicBezTo>
                    <a:cubicBezTo>
                      <a:pt x="13545" y="56"/>
                      <a:pt x="13588" y="87"/>
                      <a:pt x="13622" y="112"/>
                    </a:cubicBezTo>
                    <a:cubicBezTo>
                      <a:pt x="13710" y="176"/>
                      <a:pt x="13751" y="171"/>
                      <a:pt x="13818" y="116"/>
                    </a:cubicBezTo>
                    <a:cubicBezTo>
                      <a:pt x="13868" y="76"/>
                      <a:pt x="14018" y="4"/>
                      <a:pt x="14142" y="81"/>
                    </a:cubicBezTo>
                    <a:cubicBezTo>
                      <a:pt x="14275" y="164"/>
                      <a:pt x="14326" y="331"/>
                      <a:pt x="14371" y="479"/>
                    </a:cubicBezTo>
                    <a:cubicBezTo>
                      <a:pt x="14452" y="748"/>
                      <a:pt x="14582" y="882"/>
                      <a:pt x="14879" y="882"/>
                    </a:cubicBezTo>
                    <a:cubicBezTo>
                      <a:pt x="15115" y="882"/>
                      <a:pt x="15360" y="775"/>
                      <a:pt x="15619" y="663"/>
                    </a:cubicBezTo>
                    <a:cubicBezTo>
                      <a:pt x="15885" y="548"/>
                      <a:pt x="16160" y="429"/>
                      <a:pt x="16433" y="429"/>
                    </a:cubicBezTo>
                    <a:cubicBezTo>
                      <a:pt x="16744" y="429"/>
                      <a:pt x="17044" y="612"/>
                      <a:pt x="17418" y="862"/>
                    </a:cubicBezTo>
                    <a:cubicBezTo>
                      <a:pt x="17586" y="974"/>
                      <a:pt x="17746" y="1081"/>
                      <a:pt x="17912" y="1158"/>
                    </a:cubicBezTo>
                    <a:cubicBezTo>
                      <a:pt x="18199" y="1293"/>
                      <a:pt x="18437" y="1202"/>
                      <a:pt x="18719" y="1202"/>
                    </a:cubicBezTo>
                    <a:cubicBezTo>
                      <a:pt x="18916" y="1202"/>
                      <a:pt x="19167" y="1233"/>
                      <a:pt x="19367" y="1469"/>
                    </a:cubicBezTo>
                    <a:cubicBezTo>
                      <a:pt x="19460" y="1579"/>
                      <a:pt x="19520" y="1711"/>
                      <a:pt x="19578" y="1840"/>
                    </a:cubicBezTo>
                    <a:cubicBezTo>
                      <a:pt x="19728" y="2173"/>
                      <a:pt x="19809" y="2224"/>
                      <a:pt x="20043" y="2438"/>
                    </a:cubicBezTo>
                    <a:cubicBezTo>
                      <a:pt x="20257" y="2633"/>
                      <a:pt x="20450" y="2823"/>
                      <a:pt x="20604" y="3226"/>
                    </a:cubicBezTo>
                    <a:cubicBezTo>
                      <a:pt x="20860" y="3892"/>
                      <a:pt x="21561" y="4119"/>
                      <a:pt x="21561" y="4119"/>
                    </a:cubicBezTo>
                    <a:cubicBezTo>
                      <a:pt x="21561" y="4119"/>
                      <a:pt x="21281" y="4411"/>
                      <a:pt x="21227" y="4938"/>
                    </a:cubicBezTo>
                    <a:cubicBezTo>
                      <a:pt x="21138" y="5800"/>
                      <a:pt x="20676" y="6264"/>
                      <a:pt x="20109" y="6737"/>
                    </a:cubicBezTo>
                    <a:cubicBezTo>
                      <a:pt x="19832" y="6968"/>
                      <a:pt x="19453" y="7128"/>
                      <a:pt x="19052" y="7298"/>
                    </a:cubicBezTo>
                    <a:cubicBezTo>
                      <a:pt x="18277" y="7624"/>
                      <a:pt x="17477" y="7962"/>
                      <a:pt x="17391" y="8832"/>
                    </a:cubicBezTo>
                    <a:cubicBezTo>
                      <a:pt x="17363" y="9117"/>
                      <a:pt x="17233" y="9310"/>
                      <a:pt x="17108" y="9497"/>
                    </a:cubicBezTo>
                    <a:cubicBezTo>
                      <a:pt x="16975" y="9696"/>
                      <a:pt x="16849" y="9885"/>
                      <a:pt x="16843" y="10187"/>
                    </a:cubicBezTo>
                    <a:cubicBezTo>
                      <a:pt x="16838" y="10385"/>
                      <a:pt x="16839" y="10578"/>
                      <a:pt x="16840" y="10764"/>
                    </a:cubicBezTo>
                    <a:cubicBezTo>
                      <a:pt x="16844" y="11263"/>
                      <a:pt x="16847" y="11733"/>
                      <a:pt x="16744" y="12263"/>
                    </a:cubicBezTo>
                    <a:cubicBezTo>
                      <a:pt x="16403" y="14014"/>
                      <a:pt x="15956" y="15606"/>
                      <a:pt x="14255" y="15849"/>
                    </a:cubicBezTo>
                    <a:cubicBezTo>
                      <a:pt x="13524" y="15954"/>
                      <a:pt x="13324" y="16570"/>
                      <a:pt x="13092" y="17283"/>
                    </a:cubicBezTo>
                    <a:cubicBezTo>
                      <a:pt x="12931" y="17779"/>
                      <a:pt x="12764" y="18292"/>
                      <a:pt x="12403" y="18670"/>
                    </a:cubicBezTo>
                    <a:cubicBezTo>
                      <a:pt x="12144" y="18940"/>
                      <a:pt x="11863" y="19176"/>
                      <a:pt x="11591" y="19404"/>
                    </a:cubicBezTo>
                    <a:cubicBezTo>
                      <a:pt x="11299" y="19649"/>
                      <a:pt x="10998" y="19903"/>
                      <a:pt x="10729" y="20194"/>
                    </a:cubicBezTo>
                    <a:cubicBezTo>
                      <a:pt x="10620" y="20312"/>
                      <a:pt x="10517" y="20433"/>
                      <a:pt x="10417" y="20549"/>
                    </a:cubicBezTo>
                    <a:cubicBezTo>
                      <a:pt x="10012" y="21021"/>
                      <a:pt x="9630" y="21467"/>
                      <a:pt x="9004" y="21598"/>
                    </a:cubicBezTo>
                    <a:cubicBezTo>
                      <a:pt x="9004" y="21598"/>
                      <a:pt x="8796" y="21184"/>
                      <a:pt x="8757" y="21016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1" name="Shape 93">
                <a:extLst>
                  <a:ext uri="{FF2B5EF4-FFF2-40B4-BE49-F238E27FC236}">
                    <a16:creationId xmlns:a16="http://schemas.microsoft.com/office/drawing/2014/main" id="{431389F4-7E82-404B-A52E-62C9096D0F88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5689703" y="3115366"/>
                <a:ext cx="1336652" cy="1882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1" h="21600" extrusionOk="0">
                    <a:moveTo>
                      <a:pt x="8144" y="21600"/>
                    </a:moveTo>
                    <a:cubicBezTo>
                      <a:pt x="8121" y="21600"/>
                      <a:pt x="7989" y="21204"/>
                      <a:pt x="7839" y="21058"/>
                    </a:cubicBezTo>
                    <a:cubicBezTo>
                      <a:pt x="7747" y="20964"/>
                      <a:pt x="7697" y="20827"/>
                      <a:pt x="7645" y="20681"/>
                    </a:cubicBezTo>
                    <a:cubicBezTo>
                      <a:pt x="7566" y="20466"/>
                      <a:pt x="7485" y="20243"/>
                      <a:pt x="7264" y="20210"/>
                    </a:cubicBezTo>
                    <a:cubicBezTo>
                      <a:pt x="7181" y="20198"/>
                      <a:pt x="6533" y="20238"/>
                      <a:pt x="6316" y="20054"/>
                    </a:cubicBezTo>
                    <a:cubicBezTo>
                      <a:pt x="6236" y="19987"/>
                      <a:pt x="6210" y="19898"/>
                      <a:pt x="6238" y="19788"/>
                    </a:cubicBezTo>
                    <a:cubicBezTo>
                      <a:pt x="6263" y="19689"/>
                      <a:pt x="6513" y="19266"/>
                      <a:pt x="6459" y="19195"/>
                    </a:cubicBezTo>
                    <a:cubicBezTo>
                      <a:pt x="6418" y="19141"/>
                      <a:pt x="6300" y="19098"/>
                      <a:pt x="6108" y="19067"/>
                    </a:cubicBezTo>
                    <a:cubicBezTo>
                      <a:pt x="5876" y="19029"/>
                      <a:pt x="5538" y="18974"/>
                      <a:pt x="5421" y="18814"/>
                    </a:cubicBezTo>
                    <a:cubicBezTo>
                      <a:pt x="5364" y="18736"/>
                      <a:pt x="5367" y="18647"/>
                      <a:pt x="5429" y="18549"/>
                    </a:cubicBezTo>
                    <a:cubicBezTo>
                      <a:pt x="5494" y="18449"/>
                      <a:pt x="5390" y="18386"/>
                      <a:pt x="5137" y="18268"/>
                    </a:cubicBezTo>
                    <a:cubicBezTo>
                      <a:pt x="4992" y="18200"/>
                      <a:pt x="4843" y="18130"/>
                      <a:pt x="4766" y="18034"/>
                    </a:cubicBezTo>
                    <a:cubicBezTo>
                      <a:pt x="4522" y="17725"/>
                      <a:pt x="4009" y="17543"/>
                      <a:pt x="3761" y="17717"/>
                    </a:cubicBezTo>
                    <a:cubicBezTo>
                      <a:pt x="3568" y="17851"/>
                      <a:pt x="3878" y="18327"/>
                      <a:pt x="3936" y="18485"/>
                    </a:cubicBezTo>
                    <a:cubicBezTo>
                      <a:pt x="4078" y="18873"/>
                      <a:pt x="3688" y="19077"/>
                      <a:pt x="3264" y="19221"/>
                    </a:cubicBezTo>
                    <a:cubicBezTo>
                      <a:pt x="3244" y="19461"/>
                      <a:pt x="3071" y="19613"/>
                      <a:pt x="2813" y="19613"/>
                    </a:cubicBezTo>
                    <a:cubicBezTo>
                      <a:pt x="2669" y="19613"/>
                      <a:pt x="2514" y="19565"/>
                      <a:pt x="2352" y="19470"/>
                    </a:cubicBezTo>
                    <a:cubicBezTo>
                      <a:pt x="2345" y="19466"/>
                      <a:pt x="1754" y="18997"/>
                      <a:pt x="1822" y="18883"/>
                    </a:cubicBezTo>
                    <a:cubicBezTo>
                      <a:pt x="1866" y="18809"/>
                      <a:pt x="2069" y="18631"/>
                      <a:pt x="2085" y="18533"/>
                    </a:cubicBezTo>
                    <a:cubicBezTo>
                      <a:pt x="2101" y="18432"/>
                      <a:pt x="1813" y="18125"/>
                      <a:pt x="1771" y="18003"/>
                    </a:cubicBezTo>
                    <a:cubicBezTo>
                      <a:pt x="1672" y="17722"/>
                      <a:pt x="1560" y="17403"/>
                      <a:pt x="1808" y="17081"/>
                    </a:cubicBezTo>
                    <a:cubicBezTo>
                      <a:pt x="1956" y="16888"/>
                      <a:pt x="1938" y="16812"/>
                      <a:pt x="1913" y="16785"/>
                    </a:cubicBezTo>
                    <a:cubicBezTo>
                      <a:pt x="1827" y="16687"/>
                      <a:pt x="1505" y="16742"/>
                      <a:pt x="1347" y="16742"/>
                    </a:cubicBezTo>
                    <a:cubicBezTo>
                      <a:pt x="1081" y="16742"/>
                      <a:pt x="883" y="16682"/>
                      <a:pt x="791" y="16574"/>
                    </a:cubicBezTo>
                    <a:cubicBezTo>
                      <a:pt x="702" y="16470"/>
                      <a:pt x="720" y="16332"/>
                      <a:pt x="841" y="16186"/>
                    </a:cubicBezTo>
                    <a:cubicBezTo>
                      <a:pt x="858" y="16165"/>
                      <a:pt x="873" y="16133"/>
                      <a:pt x="888" y="16098"/>
                    </a:cubicBezTo>
                    <a:cubicBezTo>
                      <a:pt x="933" y="15996"/>
                      <a:pt x="1002" y="15843"/>
                      <a:pt x="1253" y="15843"/>
                    </a:cubicBezTo>
                    <a:cubicBezTo>
                      <a:pt x="1407" y="15843"/>
                      <a:pt x="1651" y="15995"/>
                      <a:pt x="1766" y="15837"/>
                    </a:cubicBezTo>
                    <a:cubicBezTo>
                      <a:pt x="1809" y="15777"/>
                      <a:pt x="1800" y="15686"/>
                      <a:pt x="1739" y="15564"/>
                    </a:cubicBezTo>
                    <a:cubicBezTo>
                      <a:pt x="1801" y="15365"/>
                      <a:pt x="1907" y="15370"/>
                      <a:pt x="1807" y="14980"/>
                    </a:cubicBezTo>
                    <a:cubicBezTo>
                      <a:pt x="1764" y="14812"/>
                      <a:pt x="1724" y="14654"/>
                      <a:pt x="1778" y="14540"/>
                    </a:cubicBezTo>
                    <a:cubicBezTo>
                      <a:pt x="1837" y="14418"/>
                      <a:pt x="1999" y="14347"/>
                      <a:pt x="2142" y="14285"/>
                    </a:cubicBezTo>
                    <a:cubicBezTo>
                      <a:pt x="2216" y="14253"/>
                      <a:pt x="2286" y="14223"/>
                      <a:pt x="2333" y="14189"/>
                    </a:cubicBezTo>
                    <a:cubicBezTo>
                      <a:pt x="2447" y="14110"/>
                      <a:pt x="2505" y="13934"/>
                      <a:pt x="2474" y="13763"/>
                    </a:cubicBezTo>
                    <a:cubicBezTo>
                      <a:pt x="2449" y="13623"/>
                      <a:pt x="2371" y="13513"/>
                      <a:pt x="2266" y="13469"/>
                    </a:cubicBezTo>
                    <a:cubicBezTo>
                      <a:pt x="2207" y="13444"/>
                      <a:pt x="2112" y="13421"/>
                      <a:pt x="2012" y="13397"/>
                    </a:cubicBezTo>
                    <a:cubicBezTo>
                      <a:pt x="1728" y="13328"/>
                      <a:pt x="1299" y="13225"/>
                      <a:pt x="1415" y="12943"/>
                    </a:cubicBezTo>
                    <a:cubicBezTo>
                      <a:pt x="1445" y="12869"/>
                      <a:pt x="1474" y="12809"/>
                      <a:pt x="1499" y="12758"/>
                    </a:cubicBezTo>
                    <a:cubicBezTo>
                      <a:pt x="1607" y="12536"/>
                      <a:pt x="1609" y="12532"/>
                      <a:pt x="1233" y="12284"/>
                    </a:cubicBezTo>
                    <a:cubicBezTo>
                      <a:pt x="1027" y="12149"/>
                      <a:pt x="604" y="11445"/>
                      <a:pt x="636" y="11232"/>
                    </a:cubicBezTo>
                    <a:cubicBezTo>
                      <a:pt x="662" y="11060"/>
                      <a:pt x="704" y="10912"/>
                      <a:pt x="745" y="10770"/>
                    </a:cubicBezTo>
                    <a:cubicBezTo>
                      <a:pt x="847" y="10413"/>
                      <a:pt x="928" y="10131"/>
                      <a:pt x="661" y="9707"/>
                    </a:cubicBezTo>
                    <a:cubicBezTo>
                      <a:pt x="604" y="9616"/>
                      <a:pt x="518" y="9516"/>
                      <a:pt x="428" y="9409"/>
                    </a:cubicBezTo>
                    <a:cubicBezTo>
                      <a:pt x="171" y="9106"/>
                      <a:pt x="-121" y="8763"/>
                      <a:pt x="52" y="8428"/>
                    </a:cubicBezTo>
                    <a:cubicBezTo>
                      <a:pt x="178" y="8183"/>
                      <a:pt x="491" y="8153"/>
                      <a:pt x="768" y="8127"/>
                    </a:cubicBezTo>
                    <a:cubicBezTo>
                      <a:pt x="956" y="8110"/>
                      <a:pt x="1134" y="8093"/>
                      <a:pt x="1255" y="8015"/>
                    </a:cubicBezTo>
                    <a:cubicBezTo>
                      <a:pt x="1603" y="7792"/>
                      <a:pt x="1597" y="7616"/>
                      <a:pt x="1589" y="7349"/>
                    </a:cubicBezTo>
                    <a:cubicBezTo>
                      <a:pt x="1586" y="7261"/>
                      <a:pt x="1583" y="7162"/>
                      <a:pt x="1595" y="7053"/>
                    </a:cubicBezTo>
                    <a:cubicBezTo>
                      <a:pt x="1664" y="6394"/>
                      <a:pt x="2033" y="5786"/>
                      <a:pt x="2391" y="5198"/>
                    </a:cubicBezTo>
                    <a:cubicBezTo>
                      <a:pt x="2444" y="5110"/>
                      <a:pt x="2904" y="4278"/>
                      <a:pt x="2904" y="4278"/>
                    </a:cubicBezTo>
                    <a:cubicBezTo>
                      <a:pt x="3342" y="4210"/>
                      <a:pt x="3791" y="4179"/>
                      <a:pt x="4225" y="4149"/>
                    </a:cubicBezTo>
                    <a:cubicBezTo>
                      <a:pt x="4340" y="4141"/>
                      <a:pt x="4453" y="4133"/>
                      <a:pt x="4563" y="4125"/>
                    </a:cubicBezTo>
                    <a:cubicBezTo>
                      <a:pt x="4989" y="4093"/>
                      <a:pt x="5239" y="3981"/>
                      <a:pt x="5306" y="3794"/>
                    </a:cubicBezTo>
                    <a:cubicBezTo>
                      <a:pt x="5433" y="3437"/>
                      <a:pt x="4894" y="2871"/>
                      <a:pt x="4347" y="2622"/>
                    </a:cubicBezTo>
                    <a:cubicBezTo>
                      <a:pt x="3391" y="2187"/>
                      <a:pt x="2587" y="1316"/>
                      <a:pt x="2474" y="595"/>
                    </a:cubicBezTo>
                    <a:cubicBezTo>
                      <a:pt x="2445" y="409"/>
                      <a:pt x="2498" y="263"/>
                      <a:pt x="2632" y="161"/>
                    </a:cubicBezTo>
                    <a:cubicBezTo>
                      <a:pt x="2773" y="54"/>
                      <a:pt x="2998" y="0"/>
                      <a:pt x="3301" y="0"/>
                    </a:cubicBezTo>
                    <a:cubicBezTo>
                      <a:pt x="4920" y="0"/>
                      <a:pt x="8652" y="1559"/>
                      <a:pt x="9168" y="1870"/>
                    </a:cubicBezTo>
                    <a:cubicBezTo>
                      <a:pt x="9575" y="2115"/>
                      <a:pt x="10019" y="2287"/>
                      <a:pt x="10488" y="2468"/>
                    </a:cubicBezTo>
                    <a:cubicBezTo>
                      <a:pt x="10681" y="2543"/>
                      <a:pt x="11176" y="2744"/>
                      <a:pt x="11176" y="2744"/>
                    </a:cubicBezTo>
                    <a:cubicBezTo>
                      <a:pt x="11176" y="2744"/>
                      <a:pt x="10707" y="3145"/>
                      <a:pt x="10482" y="3297"/>
                    </a:cubicBezTo>
                    <a:cubicBezTo>
                      <a:pt x="10140" y="3527"/>
                      <a:pt x="9816" y="3745"/>
                      <a:pt x="9685" y="4035"/>
                    </a:cubicBezTo>
                    <a:cubicBezTo>
                      <a:pt x="9588" y="4248"/>
                      <a:pt x="9644" y="4435"/>
                      <a:pt x="9698" y="4615"/>
                    </a:cubicBezTo>
                    <a:cubicBezTo>
                      <a:pt x="9777" y="4878"/>
                      <a:pt x="9859" y="5150"/>
                      <a:pt x="9469" y="5474"/>
                    </a:cubicBezTo>
                    <a:cubicBezTo>
                      <a:pt x="9374" y="5552"/>
                      <a:pt x="9361" y="5635"/>
                      <a:pt x="9346" y="5731"/>
                    </a:cubicBezTo>
                    <a:cubicBezTo>
                      <a:pt x="9325" y="5863"/>
                      <a:pt x="9301" y="6014"/>
                      <a:pt x="9038" y="6132"/>
                    </a:cubicBezTo>
                    <a:cubicBezTo>
                      <a:pt x="8753" y="6260"/>
                      <a:pt x="8881" y="6319"/>
                      <a:pt x="9005" y="6496"/>
                    </a:cubicBezTo>
                    <a:cubicBezTo>
                      <a:pt x="9392" y="7052"/>
                      <a:pt x="8759" y="7476"/>
                      <a:pt x="8292" y="7816"/>
                    </a:cubicBezTo>
                    <a:cubicBezTo>
                      <a:pt x="8192" y="7889"/>
                      <a:pt x="7935" y="7986"/>
                      <a:pt x="8041" y="8480"/>
                    </a:cubicBezTo>
                    <a:cubicBezTo>
                      <a:pt x="8067" y="8608"/>
                      <a:pt x="8175" y="8666"/>
                      <a:pt x="8310" y="8739"/>
                    </a:cubicBezTo>
                    <a:cubicBezTo>
                      <a:pt x="8430" y="8804"/>
                      <a:pt x="8565" y="8877"/>
                      <a:pt x="8634" y="9006"/>
                    </a:cubicBezTo>
                    <a:cubicBezTo>
                      <a:pt x="8756" y="9236"/>
                      <a:pt x="8470" y="9396"/>
                      <a:pt x="8282" y="9504"/>
                    </a:cubicBezTo>
                    <a:cubicBezTo>
                      <a:pt x="8209" y="9545"/>
                      <a:pt x="8041" y="9641"/>
                      <a:pt x="8077" y="9723"/>
                    </a:cubicBezTo>
                    <a:cubicBezTo>
                      <a:pt x="8093" y="9760"/>
                      <a:pt x="8115" y="9809"/>
                      <a:pt x="8131" y="9878"/>
                    </a:cubicBezTo>
                    <a:cubicBezTo>
                      <a:pt x="8150" y="9960"/>
                      <a:pt x="8101" y="10074"/>
                      <a:pt x="8040" y="10219"/>
                    </a:cubicBezTo>
                    <a:cubicBezTo>
                      <a:pt x="7962" y="10402"/>
                      <a:pt x="7855" y="10653"/>
                      <a:pt x="7968" y="10757"/>
                    </a:cubicBezTo>
                    <a:cubicBezTo>
                      <a:pt x="8013" y="10798"/>
                      <a:pt x="8102" y="10828"/>
                      <a:pt x="8229" y="10818"/>
                    </a:cubicBezTo>
                    <a:cubicBezTo>
                      <a:pt x="8469" y="10800"/>
                      <a:pt x="8769" y="10774"/>
                      <a:pt x="8880" y="10774"/>
                    </a:cubicBezTo>
                    <a:cubicBezTo>
                      <a:pt x="8942" y="10774"/>
                      <a:pt x="9128" y="10775"/>
                      <a:pt x="9206" y="10870"/>
                    </a:cubicBezTo>
                    <a:cubicBezTo>
                      <a:pt x="9275" y="10952"/>
                      <a:pt x="9188" y="11099"/>
                      <a:pt x="9112" y="11198"/>
                    </a:cubicBezTo>
                    <a:cubicBezTo>
                      <a:pt x="9065" y="11259"/>
                      <a:pt x="9068" y="11328"/>
                      <a:pt x="9194" y="11328"/>
                    </a:cubicBezTo>
                    <a:cubicBezTo>
                      <a:pt x="9244" y="11328"/>
                      <a:pt x="9481" y="11310"/>
                      <a:pt x="9538" y="11310"/>
                    </a:cubicBezTo>
                    <a:cubicBezTo>
                      <a:pt x="9769" y="11310"/>
                      <a:pt x="9935" y="11358"/>
                      <a:pt x="10111" y="11409"/>
                    </a:cubicBezTo>
                    <a:cubicBezTo>
                      <a:pt x="10665" y="11570"/>
                      <a:pt x="10734" y="11503"/>
                      <a:pt x="11199" y="11503"/>
                    </a:cubicBezTo>
                    <a:cubicBezTo>
                      <a:pt x="11386" y="11503"/>
                      <a:pt x="11628" y="11518"/>
                      <a:pt x="11851" y="11631"/>
                    </a:cubicBezTo>
                    <a:cubicBezTo>
                      <a:pt x="12066" y="11739"/>
                      <a:pt x="12237" y="11909"/>
                      <a:pt x="12404" y="12075"/>
                    </a:cubicBezTo>
                    <a:cubicBezTo>
                      <a:pt x="12500" y="12170"/>
                      <a:pt x="12591" y="12261"/>
                      <a:pt x="12685" y="12334"/>
                    </a:cubicBezTo>
                    <a:cubicBezTo>
                      <a:pt x="12786" y="12413"/>
                      <a:pt x="12870" y="12429"/>
                      <a:pt x="12964" y="12429"/>
                    </a:cubicBezTo>
                    <a:cubicBezTo>
                      <a:pt x="13392" y="12429"/>
                      <a:pt x="13511" y="12400"/>
                      <a:pt x="13828" y="12591"/>
                    </a:cubicBezTo>
                    <a:cubicBezTo>
                      <a:pt x="14021" y="12707"/>
                      <a:pt x="14060" y="12727"/>
                      <a:pt x="14259" y="12635"/>
                    </a:cubicBezTo>
                    <a:cubicBezTo>
                      <a:pt x="14417" y="12561"/>
                      <a:pt x="14550" y="12527"/>
                      <a:pt x="14676" y="12527"/>
                    </a:cubicBezTo>
                    <a:cubicBezTo>
                      <a:pt x="14885" y="12527"/>
                      <a:pt x="15050" y="12621"/>
                      <a:pt x="15216" y="12727"/>
                    </a:cubicBezTo>
                    <a:cubicBezTo>
                      <a:pt x="15450" y="12874"/>
                      <a:pt x="15613" y="12816"/>
                      <a:pt x="15867" y="12759"/>
                    </a:cubicBezTo>
                    <a:cubicBezTo>
                      <a:pt x="16168" y="12691"/>
                      <a:pt x="16905" y="12573"/>
                      <a:pt x="17193" y="12850"/>
                    </a:cubicBezTo>
                    <a:cubicBezTo>
                      <a:pt x="17328" y="12980"/>
                      <a:pt x="17331" y="13173"/>
                      <a:pt x="17204" y="13423"/>
                    </a:cubicBezTo>
                    <a:cubicBezTo>
                      <a:pt x="17140" y="13546"/>
                      <a:pt x="17150" y="13649"/>
                      <a:pt x="17232" y="13728"/>
                    </a:cubicBezTo>
                    <a:cubicBezTo>
                      <a:pt x="17328" y="13821"/>
                      <a:pt x="17520" y="13873"/>
                      <a:pt x="17745" y="13876"/>
                    </a:cubicBezTo>
                    <a:cubicBezTo>
                      <a:pt x="17956" y="13879"/>
                      <a:pt x="18101" y="13840"/>
                      <a:pt x="18194" y="13801"/>
                    </a:cubicBezTo>
                    <a:cubicBezTo>
                      <a:pt x="18371" y="13727"/>
                      <a:pt x="18405" y="13800"/>
                      <a:pt x="18456" y="13860"/>
                    </a:cubicBezTo>
                    <a:cubicBezTo>
                      <a:pt x="18594" y="14022"/>
                      <a:pt x="18684" y="14191"/>
                      <a:pt x="18771" y="14354"/>
                    </a:cubicBezTo>
                    <a:cubicBezTo>
                      <a:pt x="18835" y="14472"/>
                      <a:pt x="18900" y="14594"/>
                      <a:pt x="18982" y="14710"/>
                    </a:cubicBezTo>
                    <a:cubicBezTo>
                      <a:pt x="19050" y="14807"/>
                      <a:pt x="19390" y="14776"/>
                      <a:pt x="19638" y="14898"/>
                    </a:cubicBezTo>
                    <a:cubicBezTo>
                      <a:pt x="20095" y="15123"/>
                      <a:pt x="20351" y="15271"/>
                      <a:pt x="20302" y="15684"/>
                    </a:cubicBezTo>
                    <a:cubicBezTo>
                      <a:pt x="20292" y="15768"/>
                      <a:pt x="20310" y="15828"/>
                      <a:pt x="20353" y="15862"/>
                    </a:cubicBezTo>
                    <a:cubicBezTo>
                      <a:pt x="20423" y="15915"/>
                      <a:pt x="20578" y="15919"/>
                      <a:pt x="20743" y="15923"/>
                    </a:cubicBezTo>
                    <a:cubicBezTo>
                      <a:pt x="21023" y="15930"/>
                      <a:pt x="21447" y="15941"/>
                      <a:pt x="21469" y="16311"/>
                    </a:cubicBezTo>
                    <a:cubicBezTo>
                      <a:pt x="21479" y="16481"/>
                      <a:pt x="21431" y="16601"/>
                      <a:pt x="21323" y="16678"/>
                    </a:cubicBezTo>
                    <a:cubicBezTo>
                      <a:pt x="21238" y="16739"/>
                      <a:pt x="21117" y="16770"/>
                      <a:pt x="20963" y="16770"/>
                    </a:cubicBezTo>
                    <a:cubicBezTo>
                      <a:pt x="20814" y="16770"/>
                      <a:pt x="20655" y="16743"/>
                      <a:pt x="20500" y="16716"/>
                    </a:cubicBezTo>
                    <a:cubicBezTo>
                      <a:pt x="19993" y="16630"/>
                      <a:pt x="19996" y="16689"/>
                      <a:pt x="19898" y="16915"/>
                    </a:cubicBezTo>
                    <a:cubicBezTo>
                      <a:pt x="19803" y="17133"/>
                      <a:pt x="19630" y="17192"/>
                      <a:pt x="19409" y="17256"/>
                    </a:cubicBezTo>
                    <a:cubicBezTo>
                      <a:pt x="19225" y="17310"/>
                      <a:pt x="19092" y="17301"/>
                      <a:pt x="19197" y="17635"/>
                    </a:cubicBezTo>
                    <a:cubicBezTo>
                      <a:pt x="19241" y="17774"/>
                      <a:pt x="19286" y="17918"/>
                      <a:pt x="19160" y="18025"/>
                    </a:cubicBezTo>
                    <a:cubicBezTo>
                      <a:pt x="19067" y="18103"/>
                      <a:pt x="18901" y="18141"/>
                      <a:pt x="18651" y="18141"/>
                    </a:cubicBezTo>
                    <a:cubicBezTo>
                      <a:pt x="18616" y="18141"/>
                      <a:pt x="18222" y="18144"/>
                      <a:pt x="18171" y="18144"/>
                    </a:cubicBezTo>
                    <a:cubicBezTo>
                      <a:pt x="18039" y="18144"/>
                      <a:pt x="17866" y="18133"/>
                      <a:pt x="17705" y="18046"/>
                    </a:cubicBezTo>
                    <a:cubicBezTo>
                      <a:pt x="17666" y="18025"/>
                      <a:pt x="17374" y="17844"/>
                      <a:pt x="17277" y="17844"/>
                    </a:cubicBezTo>
                    <a:cubicBezTo>
                      <a:pt x="17232" y="17844"/>
                      <a:pt x="17055" y="17945"/>
                      <a:pt x="17024" y="17969"/>
                    </a:cubicBezTo>
                    <a:cubicBezTo>
                      <a:pt x="16954" y="18024"/>
                      <a:pt x="16881" y="18081"/>
                      <a:pt x="16740" y="18081"/>
                    </a:cubicBezTo>
                    <a:cubicBezTo>
                      <a:pt x="16672" y="18081"/>
                      <a:pt x="16389" y="17983"/>
                      <a:pt x="16276" y="18037"/>
                    </a:cubicBezTo>
                    <a:cubicBezTo>
                      <a:pt x="16241" y="18054"/>
                      <a:pt x="16255" y="18119"/>
                      <a:pt x="16307" y="18188"/>
                    </a:cubicBezTo>
                    <a:cubicBezTo>
                      <a:pt x="16337" y="18229"/>
                      <a:pt x="16599" y="18589"/>
                      <a:pt x="16429" y="18821"/>
                    </a:cubicBezTo>
                    <a:cubicBezTo>
                      <a:pt x="16292" y="19009"/>
                      <a:pt x="16039" y="18990"/>
                      <a:pt x="15888" y="18990"/>
                    </a:cubicBezTo>
                    <a:cubicBezTo>
                      <a:pt x="15739" y="18990"/>
                      <a:pt x="14978" y="18909"/>
                      <a:pt x="14739" y="18962"/>
                    </a:cubicBezTo>
                    <a:cubicBezTo>
                      <a:pt x="14373" y="19043"/>
                      <a:pt x="14294" y="19219"/>
                      <a:pt x="14275" y="19515"/>
                    </a:cubicBezTo>
                    <a:cubicBezTo>
                      <a:pt x="14259" y="19754"/>
                      <a:pt x="14263" y="19841"/>
                      <a:pt x="14157" y="19898"/>
                    </a:cubicBezTo>
                    <a:cubicBezTo>
                      <a:pt x="14032" y="19965"/>
                      <a:pt x="13823" y="19968"/>
                      <a:pt x="13692" y="19849"/>
                    </a:cubicBezTo>
                    <a:cubicBezTo>
                      <a:pt x="13612" y="19775"/>
                      <a:pt x="13585" y="19696"/>
                      <a:pt x="13562" y="19626"/>
                    </a:cubicBezTo>
                    <a:cubicBezTo>
                      <a:pt x="13526" y="19518"/>
                      <a:pt x="13502" y="19465"/>
                      <a:pt x="13356" y="19434"/>
                    </a:cubicBezTo>
                    <a:cubicBezTo>
                      <a:pt x="13141" y="19388"/>
                      <a:pt x="12759" y="19360"/>
                      <a:pt x="12522" y="19424"/>
                    </a:cubicBezTo>
                    <a:cubicBezTo>
                      <a:pt x="12449" y="19444"/>
                      <a:pt x="12383" y="19456"/>
                      <a:pt x="12322" y="19453"/>
                    </a:cubicBezTo>
                    <a:cubicBezTo>
                      <a:pt x="12019" y="19440"/>
                      <a:pt x="12017" y="19304"/>
                      <a:pt x="11875" y="19104"/>
                    </a:cubicBezTo>
                    <a:cubicBezTo>
                      <a:pt x="11661" y="19156"/>
                      <a:pt x="11540" y="19343"/>
                      <a:pt x="11691" y="19639"/>
                    </a:cubicBezTo>
                    <a:cubicBezTo>
                      <a:pt x="11779" y="19814"/>
                      <a:pt x="11890" y="20032"/>
                      <a:pt x="11571" y="20210"/>
                    </a:cubicBezTo>
                    <a:cubicBezTo>
                      <a:pt x="11447" y="20278"/>
                      <a:pt x="11321" y="20363"/>
                      <a:pt x="11187" y="20452"/>
                    </a:cubicBezTo>
                    <a:cubicBezTo>
                      <a:pt x="10849" y="20677"/>
                      <a:pt x="10467" y="20932"/>
                      <a:pt x="10023" y="20989"/>
                    </a:cubicBezTo>
                    <a:cubicBezTo>
                      <a:pt x="9696" y="21031"/>
                      <a:pt x="9336" y="21010"/>
                      <a:pt x="9014" y="21218"/>
                    </a:cubicBezTo>
                    <a:cubicBezTo>
                      <a:pt x="8873" y="21308"/>
                      <a:pt x="8581" y="21600"/>
                      <a:pt x="814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2" name="Shape 94">
                <a:extLst>
                  <a:ext uri="{FF2B5EF4-FFF2-40B4-BE49-F238E27FC236}">
                    <a16:creationId xmlns:a16="http://schemas.microsoft.com/office/drawing/2014/main" id="{45584C11-A59C-423E-8FEA-A87F4FE03CD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846491" y="3054975"/>
                <a:ext cx="1225009" cy="881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6" h="21600" extrusionOk="0">
                    <a:moveTo>
                      <a:pt x="563" y="8545"/>
                    </a:moveTo>
                    <a:cubicBezTo>
                      <a:pt x="38" y="7781"/>
                      <a:pt x="-19" y="7291"/>
                      <a:pt x="4" y="6587"/>
                    </a:cubicBezTo>
                    <a:cubicBezTo>
                      <a:pt x="19" y="6103"/>
                      <a:pt x="-51" y="4365"/>
                      <a:pt x="620" y="4365"/>
                    </a:cubicBezTo>
                    <a:cubicBezTo>
                      <a:pt x="782" y="4365"/>
                      <a:pt x="1140" y="4558"/>
                      <a:pt x="1224" y="4751"/>
                    </a:cubicBezTo>
                    <a:cubicBezTo>
                      <a:pt x="1470" y="5317"/>
                      <a:pt x="1623" y="5639"/>
                      <a:pt x="1921" y="5994"/>
                    </a:cubicBezTo>
                    <a:cubicBezTo>
                      <a:pt x="2064" y="6165"/>
                      <a:pt x="2213" y="6341"/>
                      <a:pt x="2357" y="6560"/>
                    </a:cubicBezTo>
                    <a:cubicBezTo>
                      <a:pt x="2519" y="6804"/>
                      <a:pt x="2587" y="7376"/>
                      <a:pt x="2665" y="8037"/>
                    </a:cubicBezTo>
                    <a:cubicBezTo>
                      <a:pt x="2770" y="8917"/>
                      <a:pt x="2900" y="10012"/>
                      <a:pt x="3259" y="10012"/>
                    </a:cubicBezTo>
                    <a:cubicBezTo>
                      <a:pt x="3411" y="10012"/>
                      <a:pt x="3609" y="9854"/>
                      <a:pt x="3756" y="9614"/>
                    </a:cubicBezTo>
                    <a:cubicBezTo>
                      <a:pt x="4035" y="9161"/>
                      <a:pt x="4053" y="8494"/>
                      <a:pt x="4071" y="7845"/>
                    </a:cubicBezTo>
                    <a:cubicBezTo>
                      <a:pt x="4077" y="7643"/>
                      <a:pt x="4082" y="7451"/>
                      <a:pt x="4095" y="7267"/>
                    </a:cubicBezTo>
                    <a:cubicBezTo>
                      <a:pt x="4157" y="6370"/>
                      <a:pt x="4622" y="5435"/>
                      <a:pt x="5279" y="4886"/>
                    </a:cubicBezTo>
                    <a:cubicBezTo>
                      <a:pt x="5706" y="4529"/>
                      <a:pt x="6052" y="4026"/>
                      <a:pt x="6386" y="3540"/>
                    </a:cubicBezTo>
                    <a:cubicBezTo>
                      <a:pt x="6882" y="2819"/>
                      <a:pt x="7394" y="2074"/>
                      <a:pt x="8172" y="1820"/>
                    </a:cubicBezTo>
                    <a:cubicBezTo>
                      <a:pt x="8289" y="1782"/>
                      <a:pt x="9203" y="1461"/>
                      <a:pt x="9538" y="1461"/>
                    </a:cubicBezTo>
                    <a:cubicBezTo>
                      <a:pt x="9879" y="1461"/>
                      <a:pt x="10209" y="1579"/>
                      <a:pt x="10576" y="1835"/>
                    </a:cubicBezTo>
                    <a:cubicBezTo>
                      <a:pt x="10792" y="1986"/>
                      <a:pt x="10940" y="1967"/>
                      <a:pt x="11291" y="1310"/>
                    </a:cubicBezTo>
                    <a:cubicBezTo>
                      <a:pt x="11485" y="948"/>
                      <a:pt x="12146" y="0"/>
                      <a:pt x="12877" y="0"/>
                    </a:cubicBezTo>
                    <a:cubicBezTo>
                      <a:pt x="13038" y="0"/>
                      <a:pt x="13192" y="45"/>
                      <a:pt x="13335" y="135"/>
                    </a:cubicBezTo>
                    <a:cubicBezTo>
                      <a:pt x="13606" y="304"/>
                      <a:pt x="13770" y="612"/>
                      <a:pt x="13929" y="911"/>
                    </a:cubicBezTo>
                    <a:cubicBezTo>
                      <a:pt x="14094" y="1223"/>
                      <a:pt x="14251" y="1518"/>
                      <a:pt x="14517" y="1612"/>
                    </a:cubicBezTo>
                    <a:cubicBezTo>
                      <a:pt x="14879" y="1739"/>
                      <a:pt x="15299" y="1662"/>
                      <a:pt x="15299" y="1662"/>
                    </a:cubicBezTo>
                    <a:cubicBezTo>
                      <a:pt x="15413" y="1911"/>
                      <a:pt x="15466" y="2356"/>
                      <a:pt x="16144" y="2496"/>
                    </a:cubicBezTo>
                    <a:cubicBezTo>
                      <a:pt x="16240" y="2516"/>
                      <a:pt x="16390" y="2529"/>
                      <a:pt x="16564" y="2542"/>
                    </a:cubicBezTo>
                    <a:cubicBezTo>
                      <a:pt x="17208" y="2593"/>
                      <a:pt x="18009" y="2657"/>
                      <a:pt x="18208" y="3197"/>
                    </a:cubicBezTo>
                    <a:cubicBezTo>
                      <a:pt x="18257" y="3329"/>
                      <a:pt x="18266" y="3519"/>
                      <a:pt x="18276" y="3738"/>
                    </a:cubicBezTo>
                    <a:cubicBezTo>
                      <a:pt x="18311" y="4456"/>
                      <a:pt x="18396" y="4465"/>
                      <a:pt x="18641" y="4302"/>
                    </a:cubicBezTo>
                    <a:cubicBezTo>
                      <a:pt x="18888" y="4135"/>
                      <a:pt x="19078" y="4166"/>
                      <a:pt x="19319" y="4331"/>
                    </a:cubicBezTo>
                    <a:cubicBezTo>
                      <a:pt x="19572" y="4503"/>
                      <a:pt x="19580" y="4486"/>
                      <a:pt x="19802" y="4368"/>
                    </a:cubicBezTo>
                    <a:cubicBezTo>
                      <a:pt x="20013" y="4256"/>
                      <a:pt x="20155" y="4181"/>
                      <a:pt x="20343" y="4359"/>
                    </a:cubicBezTo>
                    <a:cubicBezTo>
                      <a:pt x="20598" y="4600"/>
                      <a:pt x="20601" y="5223"/>
                      <a:pt x="20603" y="5677"/>
                    </a:cubicBezTo>
                    <a:cubicBezTo>
                      <a:pt x="20603" y="5796"/>
                      <a:pt x="20722" y="8585"/>
                      <a:pt x="20870" y="9367"/>
                    </a:cubicBezTo>
                    <a:cubicBezTo>
                      <a:pt x="20919" y="9624"/>
                      <a:pt x="21008" y="9883"/>
                      <a:pt x="21103" y="10156"/>
                    </a:cubicBezTo>
                    <a:cubicBezTo>
                      <a:pt x="21299" y="10726"/>
                      <a:pt x="21503" y="11315"/>
                      <a:pt x="21361" y="11960"/>
                    </a:cubicBezTo>
                    <a:cubicBezTo>
                      <a:pt x="21295" y="12262"/>
                      <a:pt x="21120" y="12463"/>
                      <a:pt x="20965" y="12640"/>
                    </a:cubicBezTo>
                    <a:cubicBezTo>
                      <a:pt x="20850" y="12772"/>
                      <a:pt x="20741" y="12897"/>
                      <a:pt x="20736" y="13007"/>
                    </a:cubicBezTo>
                    <a:cubicBezTo>
                      <a:pt x="20726" y="13215"/>
                      <a:pt x="20891" y="13342"/>
                      <a:pt x="21063" y="13534"/>
                    </a:cubicBezTo>
                    <a:cubicBezTo>
                      <a:pt x="21291" y="13788"/>
                      <a:pt x="21549" y="14075"/>
                      <a:pt x="21512" y="14644"/>
                    </a:cubicBezTo>
                    <a:cubicBezTo>
                      <a:pt x="21468" y="15331"/>
                      <a:pt x="21206" y="15661"/>
                      <a:pt x="20952" y="15980"/>
                    </a:cubicBezTo>
                    <a:cubicBezTo>
                      <a:pt x="20787" y="16188"/>
                      <a:pt x="20632" y="16384"/>
                      <a:pt x="20524" y="16683"/>
                    </a:cubicBezTo>
                    <a:cubicBezTo>
                      <a:pt x="20474" y="16821"/>
                      <a:pt x="20465" y="17051"/>
                      <a:pt x="20455" y="17274"/>
                    </a:cubicBezTo>
                    <a:cubicBezTo>
                      <a:pt x="20439" y="17661"/>
                      <a:pt x="20420" y="18142"/>
                      <a:pt x="20106" y="18142"/>
                    </a:cubicBezTo>
                    <a:cubicBezTo>
                      <a:pt x="19987" y="18142"/>
                      <a:pt x="19846" y="18062"/>
                      <a:pt x="19661" y="17892"/>
                    </a:cubicBezTo>
                    <a:cubicBezTo>
                      <a:pt x="19076" y="17353"/>
                      <a:pt x="18894" y="16815"/>
                      <a:pt x="18220" y="16815"/>
                    </a:cubicBezTo>
                    <a:cubicBezTo>
                      <a:pt x="17800" y="16815"/>
                      <a:pt x="17397" y="17054"/>
                      <a:pt x="16988" y="17547"/>
                    </a:cubicBezTo>
                    <a:cubicBezTo>
                      <a:pt x="16809" y="17762"/>
                      <a:pt x="16552" y="17952"/>
                      <a:pt x="16279" y="18153"/>
                    </a:cubicBezTo>
                    <a:cubicBezTo>
                      <a:pt x="15917" y="18420"/>
                      <a:pt x="15543" y="18695"/>
                      <a:pt x="15408" y="19004"/>
                    </a:cubicBezTo>
                    <a:cubicBezTo>
                      <a:pt x="15342" y="19154"/>
                      <a:pt x="15398" y="19368"/>
                      <a:pt x="15456" y="19594"/>
                    </a:cubicBezTo>
                    <a:cubicBezTo>
                      <a:pt x="15535" y="19895"/>
                      <a:pt x="15632" y="20271"/>
                      <a:pt x="15386" y="20533"/>
                    </a:cubicBezTo>
                    <a:cubicBezTo>
                      <a:pt x="15224" y="20705"/>
                      <a:pt x="15025" y="20789"/>
                      <a:pt x="14778" y="20789"/>
                    </a:cubicBezTo>
                    <a:cubicBezTo>
                      <a:pt x="14548" y="20789"/>
                      <a:pt x="14308" y="20717"/>
                      <a:pt x="14075" y="20648"/>
                    </a:cubicBezTo>
                    <a:cubicBezTo>
                      <a:pt x="13779" y="20559"/>
                      <a:pt x="13417" y="20525"/>
                      <a:pt x="13250" y="20543"/>
                    </a:cubicBezTo>
                    <a:cubicBezTo>
                      <a:pt x="13142" y="20554"/>
                      <a:pt x="13030" y="20567"/>
                      <a:pt x="12917" y="20567"/>
                    </a:cubicBezTo>
                    <a:cubicBezTo>
                      <a:pt x="12721" y="20567"/>
                      <a:pt x="12565" y="20529"/>
                      <a:pt x="12427" y="20450"/>
                    </a:cubicBezTo>
                    <a:cubicBezTo>
                      <a:pt x="12262" y="20356"/>
                      <a:pt x="12018" y="20151"/>
                      <a:pt x="11840" y="20176"/>
                    </a:cubicBezTo>
                    <a:cubicBezTo>
                      <a:pt x="11390" y="20242"/>
                      <a:pt x="10459" y="20931"/>
                      <a:pt x="10142" y="21366"/>
                    </a:cubicBezTo>
                    <a:cubicBezTo>
                      <a:pt x="10027" y="21524"/>
                      <a:pt x="9916" y="21600"/>
                      <a:pt x="9801" y="21600"/>
                    </a:cubicBezTo>
                    <a:cubicBezTo>
                      <a:pt x="9614" y="21600"/>
                      <a:pt x="9486" y="21400"/>
                      <a:pt x="9362" y="21206"/>
                    </a:cubicBezTo>
                    <a:cubicBezTo>
                      <a:pt x="9236" y="21008"/>
                      <a:pt x="9148" y="20850"/>
                      <a:pt x="8999" y="20850"/>
                    </a:cubicBezTo>
                    <a:cubicBezTo>
                      <a:pt x="8927" y="20850"/>
                      <a:pt x="8869" y="20946"/>
                      <a:pt x="8784" y="21105"/>
                    </a:cubicBezTo>
                    <a:cubicBezTo>
                      <a:pt x="8681" y="21294"/>
                      <a:pt x="8554" y="21531"/>
                      <a:pt x="8319" y="21531"/>
                    </a:cubicBezTo>
                    <a:cubicBezTo>
                      <a:pt x="8241" y="21531"/>
                      <a:pt x="8161" y="21504"/>
                      <a:pt x="8072" y="21451"/>
                    </a:cubicBezTo>
                    <a:cubicBezTo>
                      <a:pt x="7839" y="21307"/>
                      <a:pt x="7283" y="21243"/>
                      <a:pt x="7283" y="21243"/>
                    </a:cubicBezTo>
                    <a:cubicBezTo>
                      <a:pt x="7283" y="21243"/>
                      <a:pt x="7274" y="20759"/>
                      <a:pt x="6817" y="20110"/>
                    </a:cubicBezTo>
                    <a:cubicBezTo>
                      <a:pt x="6610" y="19816"/>
                      <a:pt x="6406" y="19501"/>
                      <a:pt x="6318" y="19084"/>
                    </a:cubicBezTo>
                    <a:cubicBezTo>
                      <a:pt x="6255" y="18782"/>
                      <a:pt x="6250" y="18539"/>
                      <a:pt x="6246" y="18344"/>
                    </a:cubicBezTo>
                    <a:cubicBezTo>
                      <a:pt x="6239" y="17963"/>
                      <a:pt x="6235" y="17771"/>
                      <a:pt x="5837" y="17446"/>
                    </a:cubicBezTo>
                    <a:cubicBezTo>
                      <a:pt x="5555" y="17214"/>
                      <a:pt x="5260" y="17090"/>
                      <a:pt x="4949" y="16959"/>
                    </a:cubicBezTo>
                    <a:cubicBezTo>
                      <a:pt x="4686" y="16848"/>
                      <a:pt x="4415" y="16734"/>
                      <a:pt x="4154" y="16550"/>
                    </a:cubicBezTo>
                    <a:cubicBezTo>
                      <a:pt x="3678" y="16214"/>
                      <a:pt x="3445" y="15787"/>
                      <a:pt x="3199" y="15335"/>
                    </a:cubicBezTo>
                    <a:cubicBezTo>
                      <a:pt x="3084" y="15124"/>
                      <a:pt x="2965" y="14906"/>
                      <a:pt x="2814" y="14684"/>
                    </a:cubicBezTo>
                    <a:cubicBezTo>
                      <a:pt x="2648" y="14441"/>
                      <a:pt x="2432" y="14271"/>
                      <a:pt x="2203" y="14092"/>
                    </a:cubicBezTo>
                    <a:cubicBezTo>
                      <a:pt x="1905" y="13858"/>
                      <a:pt x="1598" y="13617"/>
                      <a:pt x="1398" y="13198"/>
                    </a:cubicBezTo>
                    <a:cubicBezTo>
                      <a:pt x="1137" y="12651"/>
                      <a:pt x="1232" y="12006"/>
                      <a:pt x="1325" y="11382"/>
                    </a:cubicBezTo>
                    <a:cubicBezTo>
                      <a:pt x="1379" y="11018"/>
                      <a:pt x="1430" y="10673"/>
                      <a:pt x="1409" y="10367"/>
                    </a:cubicBezTo>
                    <a:cubicBezTo>
                      <a:pt x="1360" y="9681"/>
                      <a:pt x="920" y="9055"/>
                      <a:pt x="563" y="8545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3" name="Shape 95">
                <a:extLst>
                  <a:ext uri="{FF2B5EF4-FFF2-40B4-BE49-F238E27FC236}">
                    <a16:creationId xmlns:a16="http://schemas.microsoft.com/office/drawing/2014/main" id="{C9B038FE-BB1A-417E-AF1F-C45FDBA3D7F1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4007544" y="2585275"/>
                <a:ext cx="1577957" cy="12062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5" h="21489" extrusionOk="0">
                    <a:moveTo>
                      <a:pt x="14848" y="20860"/>
                    </a:moveTo>
                    <a:cubicBezTo>
                      <a:pt x="14706" y="20477"/>
                      <a:pt x="14569" y="20360"/>
                      <a:pt x="14246" y="20286"/>
                    </a:cubicBezTo>
                    <a:cubicBezTo>
                      <a:pt x="14080" y="20248"/>
                      <a:pt x="13909" y="20209"/>
                      <a:pt x="13732" y="20070"/>
                    </a:cubicBezTo>
                    <a:cubicBezTo>
                      <a:pt x="13647" y="20003"/>
                      <a:pt x="13287" y="19669"/>
                      <a:pt x="13179" y="19595"/>
                    </a:cubicBezTo>
                    <a:cubicBezTo>
                      <a:pt x="12887" y="19393"/>
                      <a:pt x="12799" y="19122"/>
                      <a:pt x="12722" y="18883"/>
                    </a:cubicBezTo>
                    <a:cubicBezTo>
                      <a:pt x="12606" y="18526"/>
                      <a:pt x="12322" y="18117"/>
                      <a:pt x="11924" y="18117"/>
                    </a:cubicBezTo>
                    <a:cubicBezTo>
                      <a:pt x="11632" y="18117"/>
                      <a:pt x="11323" y="18288"/>
                      <a:pt x="11024" y="18454"/>
                    </a:cubicBezTo>
                    <a:cubicBezTo>
                      <a:pt x="10728" y="18617"/>
                      <a:pt x="10449" y="18771"/>
                      <a:pt x="10183" y="18772"/>
                    </a:cubicBezTo>
                    <a:cubicBezTo>
                      <a:pt x="10019" y="18772"/>
                      <a:pt x="9879" y="18713"/>
                      <a:pt x="9754" y="18593"/>
                    </a:cubicBezTo>
                    <a:cubicBezTo>
                      <a:pt x="9612" y="18456"/>
                      <a:pt x="9382" y="18036"/>
                      <a:pt x="9178" y="18036"/>
                    </a:cubicBezTo>
                    <a:cubicBezTo>
                      <a:pt x="9089" y="18036"/>
                      <a:pt x="8969" y="18144"/>
                      <a:pt x="8811" y="18367"/>
                    </a:cubicBezTo>
                    <a:cubicBezTo>
                      <a:pt x="8574" y="18701"/>
                      <a:pt x="8235" y="18744"/>
                      <a:pt x="7967" y="18744"/>
                    </a:cubicBezTo>
                    <a:cubicBezTo>
                      <a:pt x="7842" y="18744"/>
                      <a:pt x="6925" y="18703"/>
                      <a:pt x="6875" y="18703"/>
                    </a:cubicBezTo>
                    <a:cubicBezTo>
                      <a:pt x="6511" y="18703"/>
                      <a:pt x="6139" y="18737"/>
                      <a:pt x="5931" y="19143"/>
                    </a:cubicBezTo>
                    <a:cubicBezTo>
                      <a:pt x="5820" y="19359"/>
                      <a:pt x="4908" y="19777"/>
                      <a:pt x="4776" y="19806"/>
                    </a:cubicBezTo>
                    <a:cubicBezTo>
                      <a:pt x="4591" y="19850"/>
                      <a:pt x="4426" y="19573"/>
                      <a:pt x="4246" y="19214"/>
                    </a:cubicBezTo>
                    <a:cubicBezTo>
                      <a:pt x="4154" y="19032"/>
                      <a:pt x="4051" y="18825"/>
                      <a:pt x="3972" y="18770"/>
                    </a:cubicBezTo>
                    <a:cubicBezTo>
                      <a:pt x="3553" y="18479"/>
                      <a:pt x="3275" y="18217"/>
                      <a:pt x="3513" y="17494"/>
                    </a:cubicBezTo>
                    <a:cubicBezTo>
                      <a:pt x="3708" y="16905"/>
                      <a:pt x="3643" y="16681"/>
                      <a:pt x="3534" y="16310"/>
                    </a:cubicBezTo>
                    <a:cubicBezTo>
                      <a:pt x="3484" y="16139"/>
                      <a:pt x="3427" y="15945"/>
                      <a:pt x="3384" y="15681"/>
                    </a:cubicBezTo>
                    <a:cubicBezTo>
                      <a:pt x="3339" y="15407"/>
                      <a:pt x="3487" y="15208"/>
                      <a:pt x="3596" y="15062"/>
                    </a:cubicBezTo>
                    <a:cubicBezTo>
                      <a:pt x="3656" y="14982"/>
                      <a:pt x="3723" y="14892"/>
                      <a:pt x="3716" y="14841"/>
                    </a:cubicBezTo>
                    <a:cubicBezTo>
                      <a:pt x="3713" y="14821"/>
                      <a:pt x="3689" y="14748"/>
                      <a:pt x="3503" y="14633"/>
                    </a:cubicBezTo>
                    <a:cubicBezTo>
                      <a:pt x="3195" y="14444"/>
                      <a:pt x="2815" y="14419"/>
                      <a:pt x="2518" y="14419"/>
                    </a:cubicBezTo>
                    <a:cubicBezTo>
                      <a:pt x="2384" y="14419"/>
                      <a:pt x="1690" y="14440"/>
                      <a:pt x="1665" y="14440"/>
                    </a:cubicBezTo>
                    <a:cubicBezTo>
                      <a:pt x="1209" y="14431"/>
                      <a:pt x="1183" y="14161"/>
                      <a:pt x="1151" y="13819"/>
                    </a:cubicBezTo>
                    <a:cubicBezTo>
                      <a:pt x="1129" y="13572"/>
                      <a:pt x="1071" y="12972"/>
                      <a:pt x="429" y="12690"/>
                    </a:cubicBezTo>
                    <a:cubicBezTo>
                      <a:pt x="331" y="12647"/>
                      <a:pt x="220" y="12599"/>
                      <a:pt x="104" y="12537"/>
                    </a:cubicBezTo>
                    <a:lnTo>
                      <a:pt x="46" y="12435"/>
                    </a:lnTo>
                    <a:cubicBezTo>
                      <a:pt x="20" y="11944"/>
                      <a:pt x="160" y="11633"/>
                      <a:pt x="308" y="11303"/>
                    </a:cubicBezTo>
                    <a:cubicBezTo>
                      <a:pt x="448" y="10992"/>
                      <a:pt x="632" y="10515"/>
                      <a:pt x="436" y="10164"/>
                    </a:cubicBezTo>
                    <a:cubicBezTo>
                      <a:pt x="338" y="9986"/>
                      <a:pt x="219" y="9738"/>
                      <a:pt x="282" y="9453"/>
                    </a:cubicBezTo>
                    <a:cubicBezTo>
                      <a:pt x="335" y="9214"/>
                      <a:pt x="277" y="9151"/>
                      <a:pt x="141" y="8892"/>
                    </a:cubicBezTo>
                    <a:cubicBezTo>
                      <a:pt x="-185" y="8267"/>
                      <a:pt x="120" y="7960"/>
                      <a:pt x="379" y="7513"/>
                    </a:cubicBezTo>
                    <a:cubicBezTo>
                      <a:pt x="379" y="7513"/>
                      <a:pt x="1160" y="8290"/>
                      <a:pt x="1518" y="8290"/>
                    </a:cubicBezTo>
                    <a:cubicBezTo>
                      <a:pt x="1658" y="8290"/>
                      <a:pt x="1747" y="8183"/>
                      <a:pt x="1906" y="7893"/>
                    </a:cubicBezTo>
                    <a:cubicBezTo>
                      <a:pt x="2036" y="7654"/>
                      <a:pt x="2171" y="7408"/>
                      <a:pt x="2366" y="7408"/>
                    </a:cubicBezTo>
                    <a:cubicBezTo>
                      <a:pt x="2429" y="7408"/>
                      <a:pt x="2891" y="7674"/>
                      <a:pt x="3095" y="7745"/>
                    </a:cubicBezTo>
                    <a:cubicBezTo>
                      <a:pt x="3393" y="7849"/>
                      <a:pt x="3675" y="7947"/>
                      <a:pt x="3809" y="8175"/>
                    </a:cubicBezTo>
                    <a:cubicBezTo>
                      <a:pt x="3850" y="8244"/>
                      <a:pt x="3891" y="8347"/>
                      <a:pt x="3935" y="8455"/>
                    </a:cubicBezTo>
                    <a:cubicBezTo>
                      <a:pt x="3991" y="8597"/>
                      <a:pt x="4109" y="8891"/>
                      <a:pt x="4179" y="8891"/>
                    </a:cubicBezTo>
                    <a:cubicBezTo>
                      <a:pt x="4289" y="8891"/>
                      <a:pt x="4440" y="8348"/>
                      <a:pt x="4500" y="8171"/>
                    </a:cubicBezTo>
                    <a:cubicBezTo>
                      <a:pt x="4699" y="7586"/>
                      <a:pt x="4857" y="7124"/>
                      <a:pt x="5264" y="7124"/>
                    </a:cubicBezTo>
                    <a:cubicBezTo>
                      <a:pt x="5448" y="7124"/>
                      <a:pt x="5666" y="7221"/>
                      <a:pt x="5950" y="7430"/>
                    </a:cubicBezTo>
                    <a:cubicBezTo>
                      <a:pt x="6163" y="7586"/>
                      <a:pt x="6511" y="7755"/>
                      <a:pt x="6771" y="7755"/>
                    </a:cubicBezTo>
                    <a:cubicBezTo>
                      <a:pt x="7009" y="7755"/>
                      <a:pt x="7137" y="7507"/>
                      <a:pt x="6980" y="7020"/>
                    </a:cubicBezTo>
                    <a:cubicBezTo>
                      <a:pt x="6799" y="6459"/>
                      <a:pt x="6752" y="6061"/>
                      <a:pt x="6694" y="5557"/>
                    </a:cubicBezTo>
                    <a:cubicBezTo>
                      <a:pt x="6651" y="5186"/>
                      <a:pt x="6636" y="4978"/>
                      <a:pt x="6516" y="4726"/>
                    </a:cubicBezTo>
                    <a:cubicBezTo>
                      <a:pt x="6374" y="4426"/>
                      <a:pt x="6341" y="4071"/>
                      <a:pt x="6400" y="3583"/>
                    </a:cubicBezTo>
                    <a:cubicBezTo>
                      <a:pt x="6412" y="3490"/>
                      <a:pt x="6423" y="3394"/>
                      <a:pt x="6431" y="3300"/>
                    </a:cubicBezTo>
                    <a:cubicBezTo>
                      <a:pt x="6451" y="3037"/>
                      <a:pt x="6404" y="2765"/>
                      <a:pt x="6359" y="2502"/>
                    </a:cubicBezTo>
                    <a:cubicBezTo>
                      <a:pt x="6319" y="2272"/>
                      <a:pt x="6293" y="2028"/>
                      <a:pt x="6382" y="1727"/>
                    </a:cubicBezTo>
                    <a:cubicBezTo>
                      <a:pt x="6458" y="1471"/>
                      <a:pt x="6458" y="1269"/>
                      <a:pt x="6195" y="1057"/>
                    </a:cubicBezTo>
                    <a:cubicBezTo>
                      <a:pt x="6101" y="982"/>
                      <a:pt x="5737" y="653"/>
                      <a:pt x="5806" y="354"/>
                    </a:cubicBezTo>
                    <a:cubicBezTo>
                      <a:pt x="5851" y="162"/>
                      <a:pt x="5885" y="140"/>
                      <a:pt x="5963" y="0"/>
                    </a:cubicBezTo>
                    <a:cubicBezTo>
                      <a:pt x="6227" y="94"/>
                      <a:pt x="6515" y="122"/>
                      <a:pt x="6786" y="138"/>
                    </a:cubicBezTo>
                    <a:cubicBezTo>
                      <a:pt x="7450" y="176"/>
                      <a:pt x="7925" y="414"/>
                      <a:pt x="8426" y="958"/>
                    </a:cubicBezTo>
                    <a:cubicBezTo>
                      <a:pt x="8735" y="1293"/>
                      <a:pt x="8996" y="1550"/>
                      <a:pt x="9300" y="1550"/>
                    </a:cubicBezTo>
                    <a:cubicBezTo>
                      <a:pt x="9708" y="1550"/>
                      <a:pt x="9843" y="1230"/>
                      <a:pt x="10187" y="1230"/>
                    </a:cubicBezTo>
                    <a:cubicBezTo>
                      <a:pt x="10624" y="1230"/>
                      <a:pt x="10717" y="1800"/>
                      <a:pt x="10800" y="2303"/>
                    </a:cubicBezTo>
                    <a:cubicBezTo>
                      <a:pt x="10900" y="2915"/>
                      <a:pt x="10993" y="3316"/>
                      <a:pt x="11350" y="3316"/>
                    </a:cubicBezTo>
                    <a:cubicBezTo>
                      <a:pt x="11661" y="3316"/>
                      <a:pt x="12054" y="3042"/>
                      <a:pt x="12378" y="3042"/>
                    </a:cubicBezTo>
                    <a:cubicBezTo>
                      <a:pt x="12707" y="3042"/>
                      <a:pt x="12836" y="3274"/>
                      <a:pt x="12886" y="3469"/>
                    </a:cubicBezTo>
                    <a:cubicBezTo>
                      <a:pt x="12953" y="3726"/>
                      <a:pt x="12923" y="3983"/>
                      <a:pt x="12894" y="4232"/>
                    </a:cubicBezTo>
                    <a:cubicBezTo>
                      <a:pt x="12857" y="4555"/>
                      <a:pt x="12827" y="5073"/>
                      <a:pt x="13042" y="5073"/>
                    </a:cubicBezTo>
                    <a:cubicBezTo>
                      <a:pt x="13214" y="5073"/>
                      <a:pt x="13510" y="4755"/>
                      <a:pt x="13772" y="4474"/>
                    </a:cubicBezTo>
                    <a:cubicBezTo>
                      <a:pt x="14099" y="4125"/>
                      <a:pt x="14407" y="3794"/>
                      <a:pt x="14666" y="3794"/>
                    </a:cubicBezTo>
                    <a:cubicBezTo>
                      <a:pt x="14888" y="3794"/>
                      <a:pt x="15180" y="4180"/>
                      <a:pt x="15418" y="4180"/>
                    </a:cubicBezTo>
                    <a:cubicBezTo>
                      <a:pt x="15764" y="4180"/>
                      <a:pt x="15840" y="3753"/>
                      <a:pt x="16143" y="3512"/>
                    </a:cubicBezTo>
                    <a:cubicBezTo>
                      <a:pt x="16358" y="3340"/>
                      <a:pt x="16703" y="3368"/>
                      <a:pt x="16989" y="3479"/>
                    </a:cubicBezTo>
                    <a:cubicBezTo>
                      <a:pt x="17665" y="3744"/>
                      <a:pt x="18330" y="4367"/>
                      <a:pt x="18683" y="5068"/>
                    </a:cubicBezTo>
                    <a:cubicBezTo>
                      <a:pt x="18911" y="5520"/>
                      <a:pt x="18933" y="5930"/>
                      <a:pt x="18746" y="6223"/>
                    </a:cubicBezTo>
                    <a:cubicBezTo>
                      <a:pt x="18665" y="6349"/>
                      <a:pt x="18558" y="6418"/>
                      <a:pt x="18464" y="6479"/>
                    </a:cubicBezTo>
                    <a:cubicBezTo>
                      <a:pt x="18325" y="6568"/>
                      <a:pt x="18252" y="6622"/>
                      <a:pt x="18237" y="6768"/>
                    </a:cubicBezTo>
                    <a:cubicBezTo>
                      <a:pt x="18117" y="7997"/>
                      <a:pt x="17163" y="8551"/>
                      <a:pt x="16396" y="8995"/>
                    </a:cubicBezTo>
                    <a:cubicBezTo>
                      <a:pt x="16293" y="9060"/>
                      <a:pt x="15731" y="9299"/>
                      <a:pt x="15646" y="9713"/>
                    </a:cubicBezTo>
                    <a:cubicBezTo>
                      <a:pt x="15617" y="9858"/>
                      <a:pt x="15654" y="10016"/>
                      <a:pt x="15760" y="10197"/>
                    </a:cubicBezTo>
                    <a:cubicBezTo>
                      <a:pt x="15883" y="10405"/>
                      <a:pt x="16314" y="11112"/>
                      <a:pt x="16740" y="11502"/>
                    </a:cubicBezTo>
                    <a:cubicBezTo>
                      <a:pt x="16900" y="11647"/>
                      <a:pt x="17034" y="11590"/>
                      <a:pt x="17261" y="11493"/>
                    </a:cubicBezTo>
                    <a:cubicBezTo>
                      <a:pt x="17467" y="11404"/>
                      <a:pt x="17685" y="11321"/>
                      <a:pt x="17880" y="11504"/>
                    </a:cubicBezTo>
                    <a:cubicBezTo>
                      <a:pt x="18057" y="11669"/>
                      <a:pt x="18142" y="11956"/>
                      <a:pt x="18225" y="12234"/>
                    </a:cubicBezTo>
                    <a:cubicBezTo>
                      <a:pt x="18293" y="12463"/>
                      <a:pt x="18363" y="12700"/>
                      <a:pt x="18481" y="12850"/>
                    </a:cubicBezTo>
                    <a:cubicBezTo>
                      <a:pt x="18615" y="13019"/>
                      <a:pt x="18759" y="13192"/>
                      <a:pt x="18911" y="13376"/>
                    </a:cubicBezTo>
                    <a:cubicBezTo>
                      <a:pt x="19595" y="14201"/>
                      <a:pt x="20370" y="15137"/>
                      <a:pt x="20658" y="16198"/>
                    </a:cubicBezTo>
                    <a:cubicBezTo>
                      <a:pt x="20884" y="17027"/>
                      <a:pt x="21117" y="17611"/>
                      <a:pt x="21415" y="18093"/>
                    </a:cubicBezTo>
                    <a:cubicBezTo>
                      <a:pt x="21415" y="18093"/>
                      <a:pt x="21108" y="18512"/>
                      <a:pt x="20918" y="18512"/>
                    </a:cubicBezTo>
                    <a:cubicBezTo>
                      <a:pt x="20714" y="18512"/>
                      <a:pt x="20508" y="18412"/>
                      <a:pt x="20309" y="18316"/>
                    </a:cubicBezTo>
                    <a:cubicBezTo>
                      <a:pt x="20309" y="18316"/>
                      <a:pt x="20015" y="18197"/>
                      <a:pt x="19918" y="18197"/>
                    </a:cubicBezTo>
                    <a:cubicBezTo>
                      <a:pt x="19705" y="18197"/>
                      <a:pt x="19257" y="18669"/>
                      <a:pt x="19257" y="18669"/>
                    </a:cubicBezTo>
                    <a:cubicBezTo>
                      <a:pt x="19066" y="18869"/>
                      <a:pt x="18826" y="19009"/>
                      <a:pt x="18594" y="19145"/>
                    </a:cubicBezTo>
                    <a:cubicBezTo>
                      <a:pt x="18220" y="19365"/>
                      <a:pt x="17867" y="19572"/>
                      <a:pt x="17697" y="20004"/>
                    </a:cubicBezTo>
                    <a:cubicBezTo>
                      <a:pt x="17654" y="20113"/>
                      <a:pt x="17620" y="20244"/>
                      <a:pt x="17585" y="20382"/>
                    </a:cubicBezTo>
                    <a:cubicBezTo>
                      <a:pt x="17484" y="20770"/>
                      <a:pt x="17359" y="21252"/>
                      <a:pt x="16957" y="21252"/>
                    </a:cubicBezTo>
                    <a:cubicBezTo>
                      <a:pt x="16901" y="21252"/>
                      <a:pt x="16446" y="21139"/>
                      <a:pt x="16320" y="21139"/>
                    </a:cubicBezTo>
                    <a:cubicBezTo>
                      <a:pt x="16093" y="21139"/>
                      <a:pt x="15906" y="21223"/>
                      <a:pt x="15598" y="21400"/>
                    </a:cubicBezTo>
                    <a:cubicBezTo>
                      <a:pt x="15248" y="21600"/>
                      <a:pt x="15077" y="21480"/>
                      <a:pt x="14848" y="2086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4" name="Shape 96">
                <a:extLst>
                  <a:ext uri="{FF2B5EF4-FFF2-40B4-BE49-F238E27FC236}">
                    <a16:creationId xmlns:a16="http://schemas.microsoft.com/office/drawing/2014/main" id="{06B171DF-0073-4240-8BD7-3E29B9CDDF0E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3222539" y="2222930"/>
                <a:ext cx="1321642" cy="8732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83" h="21600" extrusionOk="0">
                    <a:moveTo>
                      <a:pt x="17799" y="21600"/>
                    </a:moveTo>
                    <a:cubicBezTo>
                      <a:pt x="17574" y="21600"/>
                      <a:pt x="17430" y="21181"/>
                      <a:pt x="17303" y="20812"/>
                    </a:cubicBezTo>
                    <a:cubicBezTo>
                      <a:pt x="17255" y="20674"/>
                      <a:pt x="17211" y="20544"/>
                      <a:pt x="17173" y="20470"/>
                    </a:cubicBezTo>
                    <a:cubicBezTo>
                      <a:pt x="17059" y="20245"/>
                      <a:pt x="16744" y="20119"/>
                      <a:pt x="16440" y="19996"/>
                    </a:cubicBezTo>
                    <a:cubicBezTo>
                      <a:pt x="16177" y="19890"/>
                      <a:pt x="15905" y="19781"/>
                      <a:pt x="15721" y="19593"/>
                    </a:cubicBezTo>
                    <a:cubicBezTo>
                      <a:pt x="15687" y="19558"/>
                      <a:pt x="15656" y="19541"/>
                      <a:pt x="15628" y="19541"/>
                    </a:cubicBezTo>
                    <a:cubicBezTo>
                      <a:pt x="15514" y="19541"/>
                      <a:pt x="15382" y="19822"/>
                      <a:pt x="15264" y="20069"/>
                    </a:cubicBezTo>
                    <a:cubicBezTo>
                      <a:pt x="15130" y="20354"/>
                      <a:pt x="14991" y="20648"/>
                      <a:pt x="14804" y="20727"/>
                    </a:cubicBezTo>
                    <a:cubicBezTo>
                      <a:pt x="14745" y="20752"/>
                      <a:pt x="14680" y="20765"/>
                      <a:pt x="14612" y="20765"/>
                    </a:cubicBezTo>
                    <a:cubicBezTo>
                      <a:pt x="14051" y="20765"/>
                      <a:pt x="13329" y="19888"/>
                      <a:pt x="12852" y="19307"/>
                    </a:cubicBezTo>
                    <a:cubicBezTo>
                      <a:pt x="12562" y="18955"/>
                      <a:pt x="12460" y="18942"/>
                      <a:pt x="12273" y="18333"/>
                    </a:cubicBezTo>
                    <a:cubicBezTo>
                      <a:pt x="12184" y="18046"/>
                      <a:pt x="12130" y="17872"/>
                      <a:pt x="11748" y="17794"/>
                    </a:cubicBezTo>
                    <a:cubicBezTo>
                      <a:pt x="11456" y="17734"/>
                      <a:pt x="11345" y="17403"/>
                      <a:pt x="11247" y="17110"/>
                    </a:cubicBezTo>
                    <a:cubicBezTo>
                      <a:pt x="11138" y="16786"/>
                      <a:pt x="11060" y="16586"/>
                      <a:pt x="10837" y="16586"/>
                    </a:cubicBezTo>
                    <a:cubicBezTo>
                      <a:pt x="10632" y="16586"/>
                      <a:pt x="10362" y="16574"/>
                      <a:pt x="10166" y="16525"/>
                    </a:cubicBezTo>
                    <a:cubicBezTo>
                      <a:pt x="9978" y="16479"/>
                      <a:pt x="9784" y="16430"/>
                      <a:pt x="9630" y="16430"/>
                    </a:cubicBezTo>
                    <a:cubicBezTo>
                      <a:pt x="9489" y="16430"/>
                      <a:pt x="9413" y="16469"/>
                      <a:pt x="9404" y="16547"/>
                    </a:cubicBezTo>
                    <a:cubicBezTo>
                      <a:pt x="9325" y="17232"/>
                      <a:pt x="9154" y="17426"/>
                      <a:pt x="8918" y="17694"/>
                    </a:cubicBezTo>
                    <a:cubicBezTo>
                      <a:pt x="8732" y="17904"/>
                      <a:pt x="8509" y="18227"/>
                      <a:pt x="8325" y="18537"/>
                    </a:cubicBezTo>
                    <a:cubicBezTo>
                      <a:pt x="7983" y="19114"/>
                      <a:pt x="7558" y="19833"/>
                      <a:pt x="7029" y="19847"/>
                    </a:cubicBezTo>
                    <a:cubicBezTo>
                      <a:pt x="7008" y="19848"/>
                      <a:pt x="6529" y="19820"/>
                      <a:pt x="6464" y="19820"/>
                    </a:cubicBezTo>
                    <a:cubicBezTo>
                      <a:pt x="6246" y="19820"/>
                      <a:pt x="6079" y="19863"/>
                      <a:pt x="5904" y="20413"/>
                    </a:cubicBezTo>
                    <a:cubicBezTo>
                      <a:pt x="5793" y="20762"/>
                      <a:pt x="5630" y="20932"/>
                      <a:pt x="5405" y="20932"/>
                    </a:cubicBezTo>
                    <a:cubicBezTo>
                      <a:pt x="5308" y="20932"/>
                      <a:pt x="4931" y="20815"/>
                      <a:pt x="4844" y="20815"/>
                    </a:cubicBezTo>
                    <a:cubicBezTo>
                      <a:pt x="4632" y="20815"/>
                      <a:pt x="4361" y="21212"/>
                      <a:pt x="4134" y="21212"/>
                    </a:cubicBezTo>
                    <a:cubicBezTo>
                      <a:pt x="3799" y="21212"/>
                      <a:pt x="3682" y="20654"/>
                      <a:pt x="3599" y="20132"/>
                    </a:cubicBezTo>
                    <a:cubicBezTo>
                      <a:pt x="3561" y="19894"/>
                      <a:pt x="3460" y="19788"/>
                      <a:pt x="3270" y="19788"/>
                    </a:cubicBezTo>
                    <a:cubicBezTo>
                      <a:pt x="3033" y="19788"/>
                      <a:pt x="2560" y="20204"/>
                      <a:pt x="2330" y="20204"/>
                    </a:cubicBezTo>
                    <a:lnTo>
                      <a:pt x="2329" y="20204"/>
                    </a:lnTo>
                    <a:cubicBezTo>
                      <a:pt x="2101" y="20204"/>
                      <a:pt x="1969" y="19846"/>
                      <a:pt x="1842" y="19500"/>
                    </a:cubicBezTo>
                    <a:cubicBezTo>
                      <a:pt x="1706" y="19131"/>
                      <a:pt x="1625" y="19022"/>
                      <a:pt x="1452" y="18867"/>
                    </a:cubicBezTo>
                    <a:cubicBezTo>
                      <a:pt x="1063" y="18517"/>
                      <a:pt x="781" y="18264"/>
                      <a:pt x="739" y="17382"/>
                    </a:cubicBezTo>
                    <a:cubicBezTo>
                      <a:pt x="710" y="16792"/>
                      <a:pt x="556" y="16280"/>
                      <a:pt x="394" y="15737"/>
                    </a:cubicBezTo>
                    <a:cubicBezTo>
                      <a:pt x="270" y="15325"/>
                      <a:pt x="142" y="14898"/>
                      <a:pt x="72" y="14431"/>
                    </a:cubicBezTo>
                    <a:cubicBezTo>
                      <a:pt x="-79" y="13419"/>
                      <a:pt x="10" y="12990"/>
                      <a:pt x="303" y="12618"/>
                    </a:cubicBezTo>
                    <a:cubicBezTo>
                      <a:pt x="389" y="12509"/>
                      <a:pt x="436" y="12449"/>
                      <a:pt x="442" y="12230"/>
                    </a:cubicBezTo>
                    <a:cubicBezTo>
                      <a:pt x="454" y="11737"/>
                      <a:pt x="594" y="11329"/>
                      <a:pt x="730" y="10934"/>
                    </a:cubicBezTo>
                    <a:cubicBezTo>
                      <a:pt x="985" y="10190"/>
                      <a:pt x="1177" y="8464"/>
                      <a:pt x="2037" y="7850"/>
                    </a:cubicBezTo>
                    <a:cubicBezTo>
                      <a:pt x="2627" y="7425"/>
                      <a:pt x="2765" y="8019"/>
                      <a:pt x="3245" y="8019"/>
                    </a:cubicBezTo>
                    <a:cubicBezTo>
                      <a:pt x="3329" y="8019"/>
                      <a:pt x="3900" y="7343"/>
                      <a:pt x="4025" y="7154"/>
                    </a:cubicBezTo>
                    <a:cubicBezTo>
                      <a:pt x="4278" y="6770"/>
                      <a:pt x="4989" y="6037"/>
                      <a:pt x="4989" y="6037"/>
                    </a:cubicBezTo>
                    <a:cubicBezTo>
                      <a:pt x="5316" y="6720"/>
                      <a:pt x="6264" y="7194"/>
                      <a:pt x="6990" y="7194"/>
                    </a:cubicBezTo>
                    <a:cubicBezTo>
                      <a:pt x="7433" y="7194"/>
                      <a:pt x="7640" y="6856"/>
                      <a:pt x="7862" y="6495"/>
                    </a:cubicBezTo>
                    <a:cubicBezTo>
                      <a:pt x="8130" y="6061"/>
                      <a:pt x="8382" y="5651"/>
                      <a:pt x="8777" y="5651"/>
                    </a:cubicBezTo>
                    <a:cubicBezTo>
                      <a:pt x="8955" y="5651"/>
                      <a:pt x="9144" y="5736"/>
                      <a:pt x="9354" y="5913"/>
                    </a:cubicBezTo>
                    <a:cubicBezTo>
                      <a:pt x="9538" y="6067"/>
                      <a:pt x="9747" y="6148"/>
                      <a:pt x="9958" y="6148"/>
                    </a:cubicBezTo>
                    <a:cubicBezTo>
                      <a:pt x="10243" y="6148"/>
                      <a:pt x="10519" y="6001"/>
                      <a:pt x="10737" y="5734"/>
                    </a:cubicBezTo>
                    <a:cubicBezTo>
                      <a:pt x="11439" y="4871"/>
                      <a:pt x="11194" y="3787"/>
                      <a:pt x="10935" y="2640"/>
                    </a:cubicBezTo>
                    <a:cubicBezTo>
                      <a:pt x="10818" y="2122"/>
                      <a:pt x="10697" y="1586"/>
                      <a:pt x="10677" y="1084"/>
                    </a:cubicBezTo>
                    <a:cubicBezTo>
                      <a:pt x="10666" y="799"/>
                      <a:pt x="10724" y="550"/>
                      <a:pt x="10846" y="363"/>
                    </a:cubicBezTo>
                    <a:cubicBezTo>
                      <a:pt x="10997" y="129"/>
                      <a:pt x="11239" y="0"/>
                      <a:pt x="11525" y="0"/>
                    </a:cubicBezTo>
                    <a:cubicBezTo>
                      <a:pt x="11814" y="0"/>
                      <a:pt x="12091" y="133"/>
                      <a:pt x="12268" y="354"/>
                    </a:cubicBezTo>
                    <a:cubicBezTo>
                      <a:pt x="12367" y="479"/>
                      <a:pt x="12677" y="1084"/>
                      <a:pt x="12895" y="1101"/>
                    </a:cubicBezTo>
                    <a:cubicBezTo>
                      <a:pt x="12991" y="1109"/>
                      <a:pt x="13113" y="995"/>
                      <a:pt x="13270" y="778"/>
                    </a:cubicBezTo>
                    <a:cubicBezTo>
                      <a:pt x="13359" y="655"/>
                      <a:pt x="13495" y="595"/>
                      <a:pt x="13685" y="595"/>
                    </a:cubicBezTo>
                    <a:cubicBezTo>
                      <a:pt x="14169" y="595"/>
                      <a:pt x="14884" y="994"/>
                      <a:pt x="15022" y="1074"/>
                    </a:cubicBezTo>
                    <a:cubicBezTo>
                      <a:pt x="15704" y="1468"/>
                      <a:pt x="15957" y="2339"/>
                      <a:pt x="15714" y="3462"/>
                    </a:cubicBezTo>
                    <a:cubicBezTo>
                      <a:pt x="15599" y="3997"/>
                      <a:pt x="15401" y="5299"/>
                      <a:pt x="16058" y="5851"/>
                    </a:cubicBezTo>
                    <a:cubicBezTo>
                      <a:pt x="16514" y="6237"/>
                      <a:pt x="17051" y="6791"/>
                      <a:pt x="17159" y="7660"/>
                    </a:cubicBezTo>
                    <a:cubicBezTo>
                      <a:pt x="17299" y="8781"/>
                      <a:pt x="17480" y="9180"/>
                      <a:pt x="17603" y="9180"/>
                    </a:cubicBezTo>
                    <a:cubicBezTo>
                      <a:pt x="17655" y="9180"/>
                      <a:pt x="17799" y="9109"/>
                      <a:pt x="18033" y="8453"/>
                    </a:cubicBezTo>
                    <a:cubicBezTo>
                      <a:pt x="18177" y="8048"/>
                      <a:pt x="18349" y="7851"/>
                      <a:pt x="18557" y="7851"/>
                    </a:cubicBezTo>
                    <a:cubicBezTo>
                      <a:pt x="18792" y="7851"/>
                      <a:pt x="19007" y="8105"/>
                      <a:pt x="19271" y="8425"/>
                    </a:cubicBezTo>
                    <a:cubicBezTo>
                      <a:pt x="19594" y="8816"/>
                      <a:pt x="20044" y="8963"/>
                      <a:pt x="20044" y="8963"/>
                    </a:cubicBezTo>
                    <a:cubicBezTo>
                      <a:pt x="20035" y="9175"/>
                      <a:pt x="19836" y="9644"/>
                      <a:pt x="20336" y="10111"/>
                    </a:cubicBezTo>
                    <a:cubicBezTo>
                      <a:pt x="20522" y="10284"/>
                      <a:pt x="20733" y="10480"/>
                      <a:pt x="20742" y="10844"/>
                    </a:cubicBezTo>
                    <a:cubicBezTo>
                      <a:pt x="20747" y="11067"/>
                      <a:pt x="20698" y="11255"/>
                      <a:pt x="20652" y="11438"/>
                    </a:cubicBezTo>
                    <a:cubicBezTo>
                      <a:pt x="20533" y="11897"/>
                      <a:pt x="20577" y="11956"/>
                      <a:pt x="20632" y="12325"/>
                    </a:cubicBezTo>
                    <a:cubicBezTo>
                      <a:pt x="20691" y="12716"/>
                      <a:pt x="20751" y="13119"/>
                      <a:pt x="20723" y="13537"/>
                    </a:cubicBezTo>
                    <a:cubicBezTo>
                      <a:pt x="20714" y="13676"/>
                      <a:pt x="20607" y="14382"/>
                      <a:pt x="20656" y="14865"/>
                    </a:cubicBezTo>
                    <a:cubicBezTo>
                      <a:pt x="20672" y="15024"/>
                      <a:pt x="20733" y="15165"/>
                      <a:pt x="20794" y="15315"/>
                    </a:cubicBezTo>
                    <a:cubicBezTo>
                      <a:pt x="20864" y="15484"/>
                      <a:pt x="20936" y="15660"/>
                      <a:pt x="20961" y="15881"/>
                    </a:cubicBezTo>
                    <a:cubicBezTo>
                      <a:pt x="20991" y="16138"/>
                      <a:pt x="21015" y="16371"/>
                      <a:pt x="21037" y="16590"/>
                    </a:cubicBezTo>
                    <a:cubicBezTo>
                      <a:pt x="21105" y="17268"/>
                      <a:pt x="21158" y="17804"/>
                      <a:pt x="21365" y="18545"/>
                    </a:cubicBezTo>
                    <a:cubicBezTo>
                      <a:pt x="21508" y="19061"/>
                      <a:pt x="21521" y="19453"/>
                      <a:pt x="21402" y="19710"/>
                    </a:cubicBezTo>
                    <a:cubicBezTo>
                      <a:pt x="21336" y="19852"/>
                      <a:pt x="21196" y="20022"/>
                      <a:pt x="20904" y="20022"/>
                    </a:cubicBezTo>
                    <a:cubicBezTo>
                      <a:pt x="20548" y="20022"/>
                      <a:pt x="20096" y="19772"/>
                      <a:pt x="19806" y="19526"/>
                    </a:cubicBezTo>
                    <a:cubicBezTo>
                      <a:pt x="19506" y="19270"/>
                      <a:pt x="19274" y="19146"/>
                      <a:pt x="19098" y="19146"/>
                    </a:cubicBezTo>
                    <a:cubicBezTo>
                      <a:pt x="18776" y="19146"/>
                      <a:pt x="18635" y="19575"/>
                      <a:pt x="18393" y="20398"/>
                    </a:cubicBezTo>
                    <a:cubicBezTo>
                      <a:pt x="18272" y="20812"/>
                      <a:pt x="18116" y="21600"/>
                      <a:pt x="17799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5" name="Shape 97">
                <a:extLst>
                  <a:ext uri="{FF2B5EF4-FFF2-40B4-BE49-F238E27FC236}">
                    <a16:creationId xmlns:a16="http://schemas.microsoft.com/office/drawing/2014/main" id="{0A5654C3-AC4E-4F78-B2D0-0629AC1804BA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715604" y="2155831"/>
                <a:ext cx="1833615" cy="1518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5" h="21600" extrusionOk="0">
                    <a:moveTo>
                      <a:pt x="9410" y="6956"/>
                    </a:moveTo>
                    <a:cubicBezTo>
                      <a:pt x="9545" y="6958"/>
                      <a:pt x="9690" y="6965"/>
                      <a:pt x="9840" y="6972"/>
                    </a:cubicBezTo>
                    <a:cubicBezTo>
                      <a:pt x="10024" y="6980"/>
                      <a:pt x="10215" y="6989"/>
                      <a:pt x="10406" y="6989"/>
                    </a:cubicBezTo>
                    <a:cubicBezTo>
                      <a:pt x="11042" y="6989"/>
                      <a:pt x="11796" y="6812"/>
                      <a:pt x="12133" y="6163"/>
                    </a:cubicBezTo>
                    <a:cubicBezTo>
                      <a:pt x="12315" y="5813"/>
                      <a:pt x="12561" y="5314"/>
                      <a:pt x="12917" y="5186"/>
                    </a:cubicBezTo>
                    <a:cubicBezTo>
                      <a:pt x="13027" y="5147"/>
                      <a:pt x="13142" y="5127"/>
                      <a:pt x="13269" y="5127"/>
                    </a:cubicBezTo>
                    <a:cubicBezTo>
                      <a:pt x="13463" y="5127"/>
                      <a:pt x="13656" y="5172"/>
                      <a:pt x="13844" y="5215"/>
                    </a:cubicBezTo>
                    <a:cubicBezTo>
                      <a:pt x="14006" y="5253"/>
                      <a:pt x="14183" y="5289"/>
                      <a:pt x="14336" y="5298"/>
                    </a:cubicBezTo>
                    <a:cubicBezTo>
                      <a:pt x="14690" y="5298"/>
                      <a:pt x="14964" y="5083"/>
                      <a:pt x="15228" y="4855"/>
                    </a:cubicBezTo>
                    <a:cubicBezTo>
                      <a:pt x="15373" y="4730"/>
                      <a:pt x="15522" y="4601"/>
                      <a:pt x="15696" y="4500"/>
                    </a:cubicBezTo>
                    <a:cubicBezTo>
                      <a:pt x="15813" y="4433"/>
                      <a:pt x="15929" y="4278"/>
                      <a:pt x="16041" y="4129"/>
                    </a:cubicBezTo>
                    <a:cubicBezTo>
                      <a:pt x="16193" y="3926"/>
                      <a:pt x="16337" y="3735"/>
                      <a:pt x="16514" y="3693"/>
                    </a:cubicBezTo>
                    <a:cubicBezTo>
                      <a:pt x="16728" y="3641"/>
                      <a:pt x="16908" y="3718"/>
                      <a:pt x="17126" y="3718"/>
                    </a:cubicBezTo>
                    <a:cubicBezTo>
                      <a:pt x="17202" y="3718"/>
                      <a:pt x="17309" y="3702"/>
                      <a:pt x="17460" y="3581"/>
                    </a:cubicBezTo>
                    <a:cubicBezTo>
                      <a:pt x="17516" y="3536"/>
                      <a:pt x="17592" y="3496"/>
                      <a:pt x="17680" y="3450"/>
                    </a:cubicBezTo>
                    <a:cubicBezTo>
                      <a:pt x="17951" y="3309"/>
                      <a:pt x="18155" y="3185"/>
                      <a:pt x="18104" y="2979"/>
                    </a:cubicBezTo>
                    <a:cubicBezTo>
                      <a:pt x="18048" y="2749"/>
                      <a:pt x="17819" y="2626"/>
                      <a:pt x="17576" y="2495"/>
                    </a:cubicBezTo>
                    <a:cubicBezTo>
                      <a:pt x="17341" y="2368"/>
                      <a:pt x="17097" y="2237"/>
                      <a:pt x="16974" y="1989"/>
                    </a:cubicBezTo>
                    <a:cubicBezTo>
                      <a:pt x="16779" y="1597"/>
                      <a:pt x="16647" y="913"/>
                      <a:pt x="16788" y="417"/>
                    </a:cubicBezTo>
                    <a:cubicBezTo>
                      <a:pt x="16885" y="72"/>
                      <a:pt x="17067" y="0"/>
                      <a:pt x="17202" y="0"/>
                    </a:cubicBezTo>
                    <a:cubicBezTo>
                      <a:pt x="17469" y="0"/>
                      <a:pt x="17783" y="272"/>
                      <a:pt x="18059" y="512"/>
                    </a:cubicBezTo>
                    <a:cubicBezTo>
                      <a:pt x="18217" y="650"/>
                      <a:pt x="18380" y="792"/>
                      <a:pt x="18463" y="809"/>
                    </a:cubicBezTo>
                    <a:cubicBezTo>
                      <a:pt x="18588" y="836"/>
                      <a:pt x="18652" y="791"/>
                      <a:pt x="18835" y="629"/>
                    </a:cubicBezTo>
                    <a:cubicBezTo>
                      <a:pt x="19028" y="457"/>
                      <a:pt x="19140" y="399"/>
                      <a:pt x="19300" y="399"/>
                    </a:cubicBezTo>
                    <a:cubicBezTo>
                      <a:pt x="19492" y="399"/>
                      <a:pt x="19923" y="641"/>
                      <a:pt x="19979" y="671"/>
                    </a:cubicBezTo>
                    <a:cubicBezTo>
                      <a:pt x="20295" y="840"/>
                      <a:pt x="20653" y="1031"/>
                      <a:pt x="20822" y="1421"/>
                    </a:cubicBezTo>
                    <a:cubicBezTo>
                      <a:pt x="20904" y="1611"/>
                      <a:pt x="20778" y="1901"/>
                      <a:pt x="20633" y="2237"/>
                    </a:cubicBezTo>
                    <a:cubicBezTo>
                      <a:pt x="20490" y="2567"/>
                      <a:pt x="20328" y="2940"/>
                      <a:pt x="20408" y="3145"/>
                    </a:cubicBezTo>
                    <a:cubicBezTo>
                      <a:pt x="20439" y="3222"/>
                      <a:pt x="20518" y="3277"/>
                      <a:pt x="20626" y="3309"/>
                    </a:cubicBezTo>
                    <a:cubicBezTo>
                      <a:pt x="20705" y="3309"/>
                      <a:pt x="20834" y="3222"/>
                      <a:pt x="20939" y="3145"/>
                    </a:cubicBezTo>
                    <a:cubicBezTo>
                      <a:pt x="21063" y="3052"/>
                      <a:pt x="21285" y="2922"/>
                      <a:pt x="21388" y="3021"/>
                    </a:cubicBezTo>
                    <a:cubicBezTo>
                      <a:pt x="21600" y="3222"/>
                      <a:pt x="21453" y="3547"/>
                      <a:pt x="21323" y="3833"/>
                    </a:cubicBezTo>
                    <a:cubicBezTo>
                      <a:pt x="21251" y="3993"/>
                      <a:pt x="21166" y="4175"/>
                      <a:pt x="21186" y="4268"/>
                    </a:cubicBezTo>
                    <a:cubicBezTo>
                      <a:pt x="21206" y="4354"/>
                      <a:pt x="21306" y="4505"/>
                      <a:pt x="21306" y="4505"/>
                    </a:cubicBezTo>
                    <a:cubicBezTo>
                      <a:pt x="21306" y="4505"/>
                      <a:pt x="20501" y="5428"/>
                      <a:pt x="20408" y="5535"/>
                    </a:cubicBezTo>
                    <a:cubicBezTo>
                      <a:pt x="20275" y="5690"/>
                      <a:pt x="20142" y="5765"/>
                      <a:pt x="20002" y="5765"/>
                    </a:cubicBezTo>
                    <a:cubicBezTo>
                      <a:pt x="19890" y="5765"/>
                      <a:pt x="19506" y="5589"/>
                      <a:pt x="19405" y="5589"/>
                    </a:cubicBezTo>
                    <a:cubicBezTo>
                      <a:pt x="19338" y="5589"/>
                      <a:pt x="19272" y="5608"/>
                      <a:pt x="19203" y="5648"/>
                    </a:cubicBezTo>
                    <a:cubicBezTo>
                      <a:pt x="18962" y="5785"/>
                      <a:pt x="18591" y="6549"/>
                      <a:pt x="18503" y="6882"/>
                    </a:cubicBezTo>
                    <a:cubicBezTo>
                      <a:pt x="18460" y="7045"/>
                      <a:pt x="18396" y="7193"/>
                      <a:pt x="18334" y="7336"/>
                    </a:cubicBezTo>
                    <a:cubicBezTo>
                      <a:pt x="18240" y="7554"/>
                      <a:pt x="18151" y="7760"/>
                      <a:pt x="18144" y="8002"/>
                    </a:cubicBezTo>
                    <a:cubicBezTo>
                      <a:pt x="18138" y="8210"/>
                      <a:pt x="18058" y="8291"/>
                      <a:pt x="17988" y="8362"/>
                    </a:cubicBezTo>
                    <a:cubicBezTo>
                      <a:pt x="17950" y="8401"/>
                      <a:pt x="17914" y="8437"/>
                      <a:pt x="17884" y="8498"/>
                    </a:cubicBezTo>
                    <a:cubicBezTo>
                      <a:pt x="17786" y="8694"/>
                      <a:pt x="17825" y="8962"/>
                      <a:pt x="17874" y="9220"/>
                    </a:cubicBezTo>
                    <a:cubicBezTo>
                      <a:pt x="17921" y="9471"/>
                      <a:pt x="18010" y="9707"/>
                      <a:pt x="18096" y="9936"/>
                    </a:cubicBezTo>
                    <a:cubicBezTo>
                      <a:pt x="18214" y="10249"/>
                      <a:pt x="18335" y="10573"/>
                      <a:pt x="18358" y="10945"/>
                    </a:cubicBezTo>
                    <a:cubicBezTo>
                      <a:pt x="18383" y="11354"/>
                      <a:pt x="18521" y="11453"/>
                      <a:pt x="18795" y="11650"/>
                    </a:cubicBezTo>
                    <a:cubicBezTo>
                      <a:pt x="18833" y="11677"/>
                      <a:pt x="18872" y="11705"/>
                      <a:pt x="18914" y="11736"/>
                    </a:cubicBezTo>
                    <a:cubicBezTo>
                      <a:pt x="18983" y="11787"/>
                      <a:pt x="19120" y="12053"/>
                      <a:pt x="19120" y="12053"/>
                    </a:cubicBezTo>
                    <a:cubicBezTo>
                      <a:pt x="19092" y="12112"/>
                      <a:pt x="18997" y="12326"/>
                      <a:pt x="18994" y="12442"/>
                    </a:cubicBezTo>
                    <a:cubicBezTo>
                      <a:pt x="18993" y="12498"/>
                      <a:pt x="19033" y="12631"/>
                      <a:pt x="19072" y="12760"/>
                    </a:cubicBezTo>
                    <a:cubicBezTo>
                      <a:pt x="19157" y="13047"/>
                      <a:pt x="19254" y="13371"/>
                      <a:pt x="19165" y="13576"/>
                    </a:cubicBezTo>
                    <a:cubicBezTo>
                      <a:pt x="19052" y="13835"/>
                      <a:pt x="18743" y="13724"/>
                      <a:pt x="18612" y="13724"/>
                    </a:cubicBezTo>
                    <a:cubicBezTo>
                      <a:pt x="18598" y="13724"/>
                      <a:pt x="18560" y="13724"/>
                      <a:pt x="18510" y="13957"/>
                    </a:cubicBezTo>
                    <a:cubicBezTo>
                      <a:pt x="18474" y="14125"/>
                      <a:pt x="18402" y="14210"/>
                      <a:pt x="18295" y="14210"/>
                    </a:cubicBezTo>
                    <a:cubicBezTo>
                      <a:pt x="18229" y="14210"/>
                      <a:pt x="18165" y="14174"/>
                      <a:pt x="18103" y="14139"/>
                    </a:cubicBezTo>
                    <a:cubicBezTo>
                      <a:pt x="18029" y="14098"/>
                      <a:pt x="17927" y="14046"/>
                      <a:pt x="17892" y="14228"/>
                    </a:cubicBezTo>
                    <a:cubicBezTo>
                      <a:pt x="17865" y="14369"/>
                      <a:pt x="17890" y="14557"/>
                      <a:pt x="17912" y="14716"/>
                    </a:cubicBezTo>
                    <a:cubicBezTo>
                      <a:pt x="17922" y="14791"/>
                      <a:pt x="17932" y="14862"/>
                      <a:pt x="17936" y="14926"/>
                    </a:cubicBezTo>
                    <a:cubicBezTo>
                      <a:pt x="17958" y="15274"/>
                      <a:pt x="17916" y="15502"/>
                      <a:pt x="17803" y="15643"/>
                    </a:cubicBezTo>
                    <a:cubicBezTo>
                      <a:pt x="17610" y="15885"/>
                      <a:pt x="17300" y="15811"/>
                      <a:pt x="17114" y="15811"/>
                    </a:cubicBezTo>
                    <a:cubicBezTo>
                      <a:pt x="16852" y="15811"/>
                      <a:pt x="16662" y="15854"/>
                      <a:pt x="16518" y="16068"/>
                    </a:cubicBezTo>
                    <a:cubicBezTo>
                      <a:pt x="16435" y="16193"/>
                      <a:pt x="16339" y="16253"/>
                      <a:pt x="16224" y="16253"/>
                    </a:cubicBezTo>
                    <a:cubicBezTo>
                      <a:pt x="16127" y="16253"/>
                      <a:pt x="16032" y="16208"/>
                      <a:pt x="15941" y="16165"/>
                    </a:cubicBezTo>
                    <a:cubicBezTo>
                      <a:pt x="15674" y="16040"/>
                      <a:pt x="15563" y="16047"/>
                      <a:pt x="15196" y="16267"/>
                    </a:cubicBezTo>
                    <a:cubicBezTo>
                      <a:pt x="14853" y="16474"/>
                      <a:pt x="14710" y="16527"/>
                      <a:pt x="14484" y="16393"/>
                    </a:cubicBezTo>
                    <a:cubicBezTo>
                      <a:pt x="14214" y="16233"/>
                      <a:pt x="13773" y="15971"/>
                      <a:pt x="13438" y="15971"/>
                    </a:cubicBezTo>
                    <a:cubicBezTo>
                      <a:pt x="13215" y="15971"/>
                      <a:pt x="13082" y="16086"/>
                      <a:pt x="13028" y="16335"/>
                    </a:cubicBezTo>
                    <a:cubicBezTo>
                      <a:pt x="12965" y="16629"/>
                      <a:pt x="12856" y="16626"/>
                      <a:pt x="12686" y="16726"/>
                    </a:cubicBezTo>
                    <a:cubicBezTo>
                      <a:pt x="12524" y="16820"/>
                      <a:pt x="12513" y="17073"/>
                      <a:pt x="12448" y="17193"/>
                    </a:cubicBezTo>
                    <a:cubicBezTo>
                      <a:pt x="12299" y="17471"/>
                      <a:pt x="12191" y="17448"/>
                      <a:pt x="11913" y="17484"/>
                    </a:cubicBezTo>
                    <a:cubicBezTo>
                      <a:pt x="11666" y="17517"/>
                      <a:pt x="11744" y="17595"/>
                      <a:pt x="11547" y="17985"/>
                    </a:cubicBezTo>
                    <a:cubicBezTo>
                      <a:pt x="11480" y="18118"/>
                      <a:pt x="11398" y="18185"/>
                      <a:pt x="11303" y="18185"/>
                    </a:cubicBezTo>
                    <a:cubicBezTo>
                      <a:pt x="11194" y="18185"/>
                      <a:pt x="11099" y="18096"/>
                      <a:pt x="11008" y="18009"/>
                    </a:cubicBezTo>
                    <a:cubicBezTo>
                      <a:pt x="10924" y="17930"/>
                      <a:pt x="10933" y="17877"/>
                      <a:pt x="10809" y="17877"/>
                    </a:cubicBezTo>
                    <a:cubicBezTo>
                      <a:pt x="10704" y="17877"/>
                      <a:pt x="10560" y="18040"/>
                      <a:pt x="10314" y="18372"/>
                    </a:cubicBezTo>
                    <a:cubicBezTo>
                      <a:pt x="10180" y="18553"/>
                      <a:pt x="10029" y="18720"/>
                      <a:pt x="9840" y="18720"/>
                    </a:cubicBezTo>
                    <a:cubicBezTo>
                      <a:pt x="9726" y="18720"/>
                      <a:pt x="9610" y="18659"/>
                      <a:pt x="9488" y="18532"/>
                    </a:cubicBezTo>
                    <a:cubicBezTo>
                      <a:pt x="9440" y="18483"/>
                      <a:pt x="9369" y="18458"/>
                      <a:pt x="9279" y="18458"/>
                    </a:cubicBezTo>
                    <a:cubicBezTo>
                      <a:pt x="9019" y="18458"/>
                      <a:pt x="8662" y="18664"/>
                      <a:pt x="8516" y="18849"/>
                    </a:cubicBezTo>
                    <a:cubicBezTo>
                      <a:pt x="8442" y="18943"/>
                      <a:pt x="8164" y="19393"/>
                      <a:pt x="7651" y="19398"/>
                    </a:cubicBezTo>
                    <a:cubicBezTo>
                      <a:pt x="7208" y="19403"/>
                      <a:pt x="6972" y="19533"/>
                      <a:pt x="6909" y="19807"/>
                    </a:cubicBezTo>
                    <a:cubicBezTo>
                      <a:pt x="6883" y="19920"/>
                      <a:pt x="6885" y="20523"/>
                      <a:pt x="6478" y="20869"/>
                    </a:cubicBezTo>
                    <a:cubicBezTo>
                      <a:pt x="6470" y="20876"/>
                      <a:pt x="5652" y="21600"/>
                      <a:pt x="5372" y="21600"/>
                    </a:cubicBezTo>
                    <a:cubicBezTo>
                      <a:pt x="5238" y="21600"/>
                      <a:pt x="5130" y="21444"/>
                      <a:pt x="5076" y="21370"/>
                    </a:cubicBezTo>
                    <a:cubicBezTo>
                      <a:pt x="5021" y="21296"/>
                      <a:pt x="4991" y="21257"/>
                      <a:pt x="4947" y="21257"/>
                    </a:cubicBezTo>
                    <a:cubicBezTo>
                      <a:pt x="4911" y="21257"/>
                      <a:pt x="4528" y="21466"/>
                      <a:pt x="4357" y="21466"/>
                    </a:cubicBezTo>
                    <a:cubicBezTo>
                      <a:pt x="4277" y="21466"/>
                      <a:pt x="4025" y="21418"/>
                      <a:pt x="4025" y="21418"/>
                    </a:cubicBezTo>
                    <a:cubicBezTo>
                      <a:pt x="4025" y="21418"/>
                      <a:pt x="4114" y="21119"/>
                      <a:pt x="3798" y="20807"/>
                    </a:cubicBezTo>
                    <a:cubicBezTo>
                      <a:pt x="3662" y="20673"/>
                      <a:pt x="3510" y="20539"/>
                      <a:pt x="3521" y="20343"/>
                    </a:cubicBezTo>
                    <a:cubicBezTo>
                      <a:pt x="3529" y="20198"/>
                      <a:pt x="3631" y="20096"/>
                      <a:pt x="3731" y="19997"/>
                    </a:cubicBezTo>
                    <a:cubicBezTo>
                      <a:pt x="3821" y="19907"/>
                      <a:pt x="3914" y="19814"/>
                      <a:pt x="3944" y="19694"/>
                    </a:cubicBezTo>
                    <a:cubicBezTo>
                      <a:pt x="4022" y="19388"/>
                      <a:pt x="3904" y="19093"/>
                      <a:pt x="3780" y="18780"/>
                    </a:cubicBezTo>
                    <a:cubicBezTo>
                      <a:pt x="3717" y="18621"/>
                      <a:pt x="3651" y="18456"/>
                      <a:pt x="3615" y="18289"/>
                    </a:cubicBezTo>
                    <a:cubicBezTo>
                      <a:pt x="3512" y="17818"/>
                      <a:pt x="3489" y="17320"/>
                      <a:pt x="3466" y="16838"/>
                    </a:cubicBezTo>
                    <a:cubicBezTo>
                      <a:pt x="3458" y="16657"/>
                      <a:pt x="3426" y="15580"/>
                      <a:pt x="3327" y="15492"/>
                    </a:cubicBezTo>
                    <a:cubicBezTo>
                      <a:pt x="3272" y="15442"/>
                      <a:pt x="3174" y="15496"/>
                      <a:pt x="3122" y="15519"/>
                    </a:cubicBezTo>
                    <a:cubicBezTo>
                      <a:pt x="2984" y="15583"/>
                      <a:pt x="2830" y="15588"/>
                      <a:pt x="2664" y="15490"/>
                    </a:cubicBezTo>
                    <a:cubicBezTo>
                      <a:pt x="2516" y="15402"/>
                      <a:pt x="2492" y="15396"/>
                      <a:pt x="2360" y="15474"/>
                    </a:cubicBezTo>
                    <a:cubicBezTo>
                      <a:pt x="2236" y="15546"/>
                      <a:pt x="2201" y="15559"/>
                      <a:pt x="2096" y="15540"/>
                    </a:cubicBezTo>
                    <a:cubicBezTo>
                      <a:pt x="1730" y="15475"/>
                      <a:pt x="1978" y="15049"/>
                      <a:pt x="1850" y="14746"/>
                    </a:cubicBezTo>
                    <a:cubicBezTo>
                      <a:pt x="1760" y="14533"/>
                      <a:pt x="1216" y="14495"/>
                      <a:pt x="891" y="14473"/>
                    </a:cubicBezTo>
                    <a:cubicBezTo>
                      <a:pt x="770" y="14465"/>
                      <a:pt x="667" y="14458"/>
                      <a:pt x="595" y="14444"/>
                    </a:cubicBezTo>
                    <a:cubicBezTo>
                      <a:pt x="57" y="14347"/>
                      <a:pt x="0" y="13945"/>
                      <a:pt x="0" y="13779"/>
                    </a:cubicBezTo>
                    <a:cubicBezTo>
                      <a:pt x="278" y="13745"/>
                      <a:pt x="529" y="13617"/>
                      <a:pt x="690" y="13428"/>
                    </a:cubicBezTo>
                    <a:cubicBezTo>
                      <a:pt x="847" y="13243"/>
                      <a:pt x="841" y="13040"/>
                      <a:pt x="835" y="12803"/>
                    </a:cubicBezTo>
                    <a:cubicBezTo>
                      <a:pt x="829" y="12598"/>
                      <a:pt x="823" y="12385"/>
                      <a:pt x="931" y="12180"/>
                    </a:cubicBezTo>
                    <a:cubicBezTo>
                      <a:pt x="1065" y="11926"/>
                      <a:pt x="1267" y="11803"/>
                      <a:pt x="1549" y="11803"/>
                    </a:cubicBezTo>
                    <a:cubicBezTo>
                      <a:pt x="1717" y="11803"/>
                      <a:pt x="1898" y="11845"/>
                      <a:pt x="2073" y="11885"/>
                    </a:cubicBezTo>
                    <a:cubicBezTo>
                      <a:pt x="2356" y="11951"/>
                      <a:pt x="2771" y="12029"/>
                      <a:pt x="2977" y="11806"/>
                    </a:cubicBezTo>
                    <a:cubicBezTo>
                      <a:pt x="3143" y="11625"/>
                      <a:pt x="3211" y="11371"/>
                      <a:pt x="3284" y="11101"/>
                    </a:cubicBezTo>
                    <a:cubicBezTo>
                      <a:pt x="3349" y="10860"/>
                      <a:pt x="3416" y="10611"/>
                      <a:pt x="3559" y="10407"/>
                    </a:cubicBezTo>
                    <a:cubicBezTo>
                      <a:pt x="3666" y="10252"/>
                      <a:pt x="3786" y="10177"/>
                      <a:pt x="3924" y="10177"/>
                    </a:cubicBezTo>
                    <a:cubicBezTo>
                      <a:pt x="4040" y="10177"/>
                      <a:pt x="4149" y="10229"/>
                      <a:pt x="4253" y="10280"/>
                    </a:cubicBezTo>
                    <a:cubicBezTo>
                      <a:pt x="4465" y="10383"/>
                      <a:pt x="4530" y="10414"/>
                      <a:pt x="4658" y="10330"/>
                    </a:cubicBezTo>
                    <a:cubicBezTo>
                      <a:pt x="4770" y="10255"/>
                      <a:pt x="4832" y="10057"/>
                      <a:pt x="4891" y="9866"/>
                    </a:cubicBezTo>
                    <a:cubicBezTo>
                      <a:pt x="4941" y="9708"/>
                      <a:pt x="4992" y="9543"/>
                      <a:pt x="5077" y="9426"/>
                    </a:cubicBezTo>
                    <a:cubicBezTo>
                      <a:pt x="5257" y="9177"/>
                      <a:pt x="5424" y="9060"/>
                      <a:pt x="5601" y="9060"/>
                    </a:cubicBezTo>
                    <a:cubicBezTo>
                      <a:pt x="5764" y="9060"/>
                      <a:pt x="5931" y="9162"/>
                      <a:pt x="6124" y="9380"/>
                    </a:cubicBezTo>
                    <a:cubicBezTo>
                      <a:pt x="6258" y="9531"/>
                      <a:pt x="6382" y="9604"/>
                      <a:pt x="6504" y="9604"/>
                    </a:cubicBezTo>
                    <a:cubicBezTo>
                      <a:pt x="6740" y="9604"/>
                      <a:pt x="6955" y="9319"/>
                      <a:pt x="7153" y="9011"/>
                    </a:cubicBezTo>
                    <a:cubicBezTo>
                      <a:pt x="7446" y="8555"/>
                      <a:pt x="7448" y="8258"/>
                      <a:pt x="7452" y="7718"/>
                    </a:cubicBezTo>
                    <a:cubicBezTo>
                      <a:pt x="7453" y="7494"/>
                      <a:pt x="7531" y="7228"/>
                      <a:pt x="7895" y="7228"/>
                    </a:cubicBezTo>
                    <a:cubicBezTo>
                      <a:pt x="8017" y="7228"/>
                      <a:pt x="8419" y="7311"/>
                      <a:pt x="8442" y="7311"/>
                    </a:cubicBezTo>
                    <a:cubicBezTo>
                      <a:pt x="8585" y="7311"/>
                      <a:pt x="8719" y="7233"/>
                      <a:pt x="8861" y="7150"/>
                    </a:cubicBezTo>
                    <a:cubicBezTo>
                      <a:pt x="9026" y="7055"/>
                      <a:pt x="9200" y="6956"/>
                      <a:pt x="9410" y="6956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6" name="Shape 98">
                <a:extLst>
                  <a:ext uri="{FF2B5EF4-FFF2-40B4-BE49-F238E27FC236}">
                    <a16:creationId xmlns:a16="http://schemas.microsoft.com/office/drawing/2014/main" id="{CC5A5209-2DD9-4D30-A1A2-53BAD4267F0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3082358" y="3558231"/>
                <a:ext cx="499336" cy="3598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9" h="21600" extrusionOk="0">
                    <a:moveTo>
                      <a:pt x="5394" y="21600"/>
                    </a:moveTo>
                    <a:cubicBezTo>
                      <a:pt x="3922" y="21600"/>
                      <a:pt x="3542" y="20741"/>
                      <a:pt x="3581" y="17928"/>
                    </a:cubicBezTo>
                    <a:cubicBezTo>
                      <a:pt x="3545" y="17516"/>
                      <a:pt x="4083" y="15629"/>
                      <a:pt x="2122" y="13351"/>
                    </a:cubicBezTo>
                    <a:cubicBezTo>
                      <a:pt x="1095" y="12157"/>
                      <a:pt x="1252" y="11137"/>
                      <a:pt x="1390" y="10238"/>
                    </a:cubicBezTo>
                    <a:cubicBezTo>
                      <a:pt x="1484" y="9633"/>
                      <a:pt x="1564" y="9108"/>
                      <a:pt x="1306" y="8493"/>
                    </a:cubicBezTo>
                    <a:cubicBezTo>
                      <a:pt x="1193" y="8223"/>
                      <a:pt x="949" y="7973"/>
                      <a:pt x="714" y="7732"/>
                    </a:cubicBezTo>
                    <a:cubicBezTo>
                      <a:pt x="348" y="7356"/>
                      <a:pt x="-31" y="6967"/>
                      <a:pt x="2" y="6385"/>
                    </a:cubicBezTo>
                    <a:cubicBezTo>
                      <a:pt x="29" y="5910"/>
                      <a:pt x="321" y="5490"/>
                      <a:pt x="951" y="5024"/>
                    </a:cubicBezTo>
                    <a:cubicBezTo>
                      <a:pt x="1630" y="4522"/>
                      <a:pt x="2401" y="4444"/>
                      <a:pt x="3145" y="4370"/>
                    </a:cubicBezTo>
                    <a:cubicBezTo>
                      <a:pt x="3727" y="4312"/>
                      <a:pt x="4276" y="4257"/>
                      <a:pt x="4772" y="4013"/>
                    </a:cubicBezTo>
                    <a:cubicBezTo>
                      <a:pt x="6420" y="3207"/>
                      <a:pt x="8048" y="2093"/>
                      <a:pt x="9710" y="927"/>
                    </a:cubicBezTo>
                    <a:cubicBezTo>
                      <a:pt x="10598" y="303"/>
                      <a:pt x="11355" y="0"/>
                      <a:pt x="12022" y="0"/>
                    </a:cubicBezTo>
                    <a:cubicBezTo>
                      <a:pt x="13270" y="0"/>
                      <a:pt x="14014" y="1034"/>
                      <a:pt x="14801" y="2129"/>
                    </a:cubicBezTo>
                    <a:cubicBezTo>
                      <a:pt x="15501" y="3102"/>
                      <a:pt x="16224" y="4109"/>
                      <a:pt x="17404" y="4608"/>
                    </a:cubicBezTo>
                    <a:cubicBezTo>
                      <a:pt x="17406" y="4609"/>
                      <a:pt x="17421" y="4615"/>
                      <a:pt x="17421" y="4615"/>
                    </a:cubicBezTo>
                    <a:cubicBezTo>
                      <a:pt x="18347" y="5001"/>
                      <a:pt x="19090" y="5806"/>
                      <a:pt x="19809" y="6586"/>
                    </a:cubicBezTo>
                    <a:cubicBezTo>
                      <a:pt x="20055" y="6853"/>
                      <a:pt x="20310" y="7128"/>
                      <a:pt x="20563" y="7378"/>
                    </a:cubicBezTo>
                    <a:cubicBezTo>
                      <a:pt x="21263" y="8064"/>
                      <a:pt x="21569" y="8712"/>
                      <a:pt x="21499" y="9360"/>
                    </a:cubicBezTo>
                    <a:cubicBezTo>
                      <a:pt x="21425" y="10042"/>
                      <a:pt x="20946" y="10587"/>
                      <a:pt x="20034" y="11025"/>
                    </a:cubicBezTo>
                    <a:cubicBezTo>
                      <a:pt x="19075" y="11487"/>
                      <a:pt x="19088" y="12557"/>
                      <a:pt x="19224" y="14264"/>
                    </a:cubicBezTo>
                    <a:cubicBezTo>
                      <a:pt x="19329" y="15594"/>
                      <a:pt x="19438" y="16969"/>
                      <a:pt x="18596" y="17720"/>
                    </a:cubicBezTo>
                    <a:cubicBezTo>
                      <a:pt x="18377" y="17915"/>
                      <a:pt x="18132" y="18013"/>
                      <a:pt x="17866" y="18013"/>
                    </a:cubicBezTo>
                    <a:cubicBezTo>
                      <a:pt x="17098" y="18013"/>
                      <a:pt x="16340" y="17172"/>
                      <a:pt x="15887" y="16669"/>
                    </a:cubicBezTo>
                    <a:cubicBezTo>
                      <a:pt x="15480" y="16219"/>
                      <a:pt x="15071" y="16000"/>
                      <a:pt x="14634" y="16000"/>
                    </a:cubicBezTo>
                    <a:cubicBezTo>
                      <a:pt x="14065" y="16000"/>
                      <a:pt x="13447" y="16358"/>
                      <a:pt x="12630" y="17159"/>
                    </a:cubicBezTo>
                    <a:cubicBezTo>
                      <a:pt x="12167" y="17613"/>
                      <a:pt x="8031" y="21600"/>
                      <a:pt x="5395" y="21600"/>
                    </a:cubicBezTo>
                    <a:cubicBezTo>
                      <a:pt x="5395" y="21600"/>
                      <a:pt x="5394" y="21600"/>
                      <a:pt x="5394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E1FFE1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7" name="Shape 99">
                <a:extLst>
                  <a:ext uri="{FF2B5EF4-FFF2-40B4-BE49-F238E27FC236}">
                    <a16:creationId xmlns:a16="http://schemas.microsoft.com/office/drawing/2014/main" id="{B64BCA31-6902-4929-80DC-6E220F2BB28C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4273886" y="3484419"/>
                <a:ext cx="1610369" cy="10216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2" h="21426" extrusionOk="0">
                    <a:moveTo>
                      <a:pt x="14061" y="21015"/>
                    </a:moveTo>
                    <a:cubicBezTo>
                      <a:pt x="13937" y="20881"/>
                      <a:pt x="13819" y="20756"/>
                      <a:pt x="13715" y="20704"/>
                    </a:cubicBezTo>
                    <a:cubicBezTo>
                      <a:pt x="13112" y="20410"/>
                      <a:pt x="12835" y="20091"/>
                      <a:pt x="12479" y="19286"/>
                    </a:cubicBezTo>
                    <a:cubicBezTo>
                      <a:pt x="12211" y="18683"/>
                      <a:pt x="11929" y="18381"/>
                      <a:pt x="11535" y="18276"/>
                    </a:cubicBezTo>
                    <a:cubicBezTo>
                      <a:pt x="10965" y="18123"/>
                      <a:pt x="10308" y="17918"/>
                      <a:pt x="9730" y="17422"/>
                    </a:cubicBezTo>
                    <a:cubicBezTo>
                      <a:pt x="9536" y="17255"/>
                      <a:pt x="9093" y="16806"/>
                      <a:pt x="8880" y="16806"/>
                    </a:cubicBezTo>
                    <a:cubicBezTo>
                      <a:pt x="8665" y="16806"/>
                      <a:pt x="8545" y="17055"/>
                      <a:pt x="8412" y="17454"/>
                    </a:cubicBezTo>
                    <a:cubicBezTo>
                      <a:pt x="8309" y="17764"/>
                      <a:pt x="8192" y="18116"/>
                      <a:pt x="7936" y="18116"/>
                    </a:cubicBezTo>
                    <a:cubicBezTo>
                      <a:pt x="7462" y="18116"/>
                      <a:pt x="6646" y="17209"/>
                      <a:pt x="6903" y="16481"/>
                    </a:cubicBezTo>
                    <a:cubicBezTo>
                      <a:pt x="6966" y="16303"/>
                      <a:pt x="6670" y="16144"/>
                      <a:pt x="6474" y="16090"/>
                    </a:cubicBezTo>
                    <a:cubicBezTo>
                      <a:pt x="6187" y="16013"/>
                      <a:pt x="6038" y="15881"/>
                      <a:pt x="5748" y="15380"/>
                    </a:cubicBezTo>
                    <a:cubicBezTo>
                      <a:pt x="5624" y="15166"/>
                      <a:pt x="5506" y="14963"/>
                      <a:pt x="5349" y="14849"/>
                    </a:cubicBezTo>
                    <a:cubicBezTo>
                      <a:pt x="4805" y="14453"/>
                      <a:pt x="4214" y="14152"/>
                      <a:pt x="3643" y="13861"/>
                    </a:cubicBezTo>
                    <a:cubicBezTo>
                      <a:pt x="3011" y="13538"/>
                      <a:pt x="2397" y="13380"/>
                      <a:pt x="1902" y="12849"/>
                    </a:cubicBezTo>
                    <a:cubicBezTo>
                      <a:pt x="1543" y="12463"/>
                      <a:pt x="1533" y="11772"/>
                      <a:pt x="1726" y="11165"/>
                    </a:cubicBezTo>
                    <a:cubicBezTo>
                      <a:pt x="1779" y="11000"/>
                      <a:pt x="1867" y="10925"/>
                      <a:pt x="1939" y="10865"/>
                    </a:cubicBezTo>
                    <a:cubicBezTo>
                      <a:pt x="2056" y="10767"/>
                      <a:pt x="2097" y="10621"/>
                      <a:pt x="2034" y="10325"/>
                    </a:cubicBezTo>
                    <a:cubicBezTo>
                      <a:pt x="2007" y="10194"/>
                      <a:pt x="1979" y="10059"/>
                      <a:pt x="1987" y="9914"/>
                    </a:cubicBezTo>
                    <a:cubicBezTo>
                      <a:pt x="2000" y="9717"/>
                      <a:pt x="2056" y="9531"/>
                      <a:pt x="2110" y="9351"/>
                    </a:cubicBezTo>
                    <a:cubicBezTo>
                      <a:pt x="2287" y="8765"/>
                      <a:pt x="2108" y="8571"/>
                      <a:pt x="1806" y="8439"/>
                    </a:cubicBezTo>
                    <a:cubicBezTo>
                      <a:pt x="1644" y="8369"/>
                      <a:pt x="1460" y="8289"/>
                      <a:pt x="1347" y="8015"/>
                    </a:cubicBezTo>
                    <a:cubicBezTo>
                      <a:pt x="1305" y="7913"/>
                      <a:pt x="1184" y="7409"/>
                      <a:pt x="1119" y="7321"/>
                    </a:cubicBezTo>
                    <a:cubicBezTo>
                      <a:pt x="942" y="7083"/>
                      <a:pt x="744" y="7060"/>
                      <a:pt x="552" y="7038"/>
                    </a:cubicBezTo>
                    <a:cubicBezTo>
                      <a:pt x="285" y="7007"/>
                      <a:pt x="-18" y="6973"/>
                      <a:pt x="1" y="6164"/>
                    </a:cubicBezTo>
                    <a:cubicBezTo>
                      <a:pt x="15" y="5587"/>
                      <a:pt x="36" y="4716"/>
                      <a:pt x="483" y="4250"/>
                    </a:cubicBezTo>
                    <a:cubicBezTo>
                      <a:pt x="590" y="4138"/>
                      <a:pt x="1084" y="4088"/>
                      <a:pt x="1106" y="4088"/>
                    </a:cubicBezTo>
                    <a:cubicBezTo>
                      <a:pt x="1338" y="4028"/>
                      <a:pt x="2007" y="3656"/>
                      <a:pt x="2130" y="3428"/>
                    </a:cubicBezTo>
                    <a:cubicBezTo>
                      <a:pt x="2384" y="2834"/>
                      <a:pt x="2825" y="2784"/>
                      <a:pt x="3218" y="2784"/>
                    </a:cubicBezTo>
                    <a:cubicBezTo>
                      <a:pt x="3269" y="2784"/>
                      <a:pt x="4180" y="2832"/>
                      <a:pt x="4297" y="2832"/>
                    </a:cubicBezTo>
                    <a:cubicBezTo>
                      <a:pt x="4633" y="2832"/>
                      <a:pt x="4846" y="2724"/>
                      <a:pt x="4990" y="2483"/>
                    </a:cubicBezTo>
                    <a:cubicBezTo>
                      <a:pt x="5192" y="2144"/>
                      <a:pt x="5342" y="1999"/>
                      <a:pt x="5493" y="1999"/>
                    </a:cubicBezTo>
                    <a:cubicBezTo>
                      <a:pt x="5657" y="1999"/>
                      <a:pt x="5782" y="2177"/>
                      <a:pt x="5926" y="2383"/>
                    </a:cubicBezTo>
                    <a:cubicBezTo>
                      <a:pt x="6081" y="2605"/>
                      <a:pt x="6207" y="2865"/>
                      <a:pt x="6485" y="2865"/>
                    </a:cubicBezTo>
                    <a:cubicBezTo>
                      <a:pt x="6708" y="2865"/>
                      <a:pt x="6967" y="2694"/>
                      <a:pt x="7240" y="2514"/>
                    </a:cubicBezTo>
                    <a:cubicBezTo>
                      <a:pt x="7553" y="2307"/>
                      <a:pt x="7877" y="2094"/>
                      <a:pt x="8204" y="2094"/>
                    </a:cubicBezTo>
                    <a:cubicBezTo>
                      <a:pt x="8731" y="2094"/>
                      <a:pt x="9016" y="2616"/>
                      <a:pt x="9166" y="3172"/>
                    </a:cubicBezTo>
                    <a:cubicBezTo>
                      <a:pt x="9240" y="3444"/>
                      <a:pt x="9304" y="3679"/>
                      <a:pt x="9534" y="3869"/>
                    </a:cubicBezTo>
                    <a:cubicBezTo>
                      <a:pt x="9651" y="3965"/>
                      <a:pt x="10014" y="4357"/>
                      <a:pt x="10090" y="4436"/>
                    </a:cubicBezTo>
                    <a:cubicBezTo>
                      <a:pt x="10299" y="4654"/>
                      <a:pt x="10782" y="4721"/>
                      <a:pt x="10914" y="4808"/>
                    </a:cubicBezTo>
                    <a:cubicBezTo>
                      <a:pt x="11087" y="4922"/>
                      <a:pt x="11176" y="5209"/>
                      <a:pt x="11262" y="5486"/>
                    </a:cubicBezTo>
                    <a:cubicBezTo>
                      <a:pt x="11423" y="6006"/>
                      <a:pt x="11621" y="6076"/>
                      <a:pt x="11754" y="5985"/>
                    </a:cubicBezTo>
                    <a:cubicBezTo>
                      <a:pt x="12077" y="5764"/>
                      <a:pt x="12288" y="5651"/>
                      <a:pt x="12545" y="5651"/>
                    </a:cubicBezTo>
                    <a:cubicBezTo>
                      <a:pt x="12645" y="5651"/>
                      <a:pt x="13093" y="5785"/>
                      <a:pt x="13175" y="5785"/>
                    </a:cubicBezTo>
                    <a:cubicBezTo>
                      <a:pt x="13482" y="5785"/>
                      <a:pt x="13634" y="4785"/>
                      <a:pt x="13737" y="4473"/>
                    </a:cubicBezTo>
                    <a:cubicBezTo>
                      <a:pt x="13933" y="3876"/>
                      <a:pt x="14329" y="3599"/>
                      <a:pt x="14712" y="3331"/>
                    </a:cubicBezTo>
                    <a:cubicBezTo>
                      <a:pt x="14886" y="3209"/>
                      <a:pt x="14895" y="3279"/>
                      <a:pt x="15382" y="2738"/>
                    </a:cubicBezTo>
                    <a:cubicBezTo>
                      <a:pt x="15649" y="2442"/>
                      <a:pt x="15820" y="2189"/>
                      <a:pt x="16098" y="2189"/>
                    </a:cubicBezTo>
                    <a:cubicBezTo>
                      <a:pt x="16220" y="2189"/>
                      <a:pt x="16920" y="2559"/>
                      <a:pt x="17086" y="2559"/>
                    </a:cubicBezTo>
                    <a:cubicBezTo>
                      <a:pt x="17223" y="2559"/>
                      <a:pt x="17511" y="2221"/>
                      <a:pt x="17511" y="2221"/>
                    </a:cubicBezTo>
                    <a:cubicBezTo>
                      <a:pt x="17701" y="2505"/>
                      <a:pt x="18327" y="3677"/>
                      <a:pt x="18833" y="3677"/>
                    </a:cubicBezTo>
                    <a:cubicBezTo>
                      <a:pt x="19199" y="3677"/>
                      <a:pt x="19397" y="3049"/>
                      <a:pt x="19627" y="2320"/>
                    </a:cubicBezTo>
                    <a:cubicBezTo>
                      <a:pt x="19721" y="2022"/>
                      <a:pt x="19818" y="1715"/>
                      <a:pt x="19932" y="1437"/>
                    </a:cubicBezTo>
                    <a:cubicBezTo>
                      <a:pt x="20452" y="181"/>
                      <a:pt x="21487" y="25"/>
                      <a:pt x="21582" y="0"/>
                    </a:cubicBezTo>
                    <a:cubicBezTo>
                      <a:pt x="21582" y="0"/>
                      <a:pt x="21337" y="1202"/>
                      <a:pt x="21168" y="1840"/>
                    </a:cubicBezTo>
                    <a:cubicBezTo>
                      <a:pt x="20888" y="2902"/>
                      <a:pt x="20573" y="3985"/>
                      <a:pt x="20518" y="5144"/>
                    </a:cubicBezTo>
                    <a:cubicBezTo>
                      <a:pt x="20509" y="5330"/>
                      <a:pt x="20511" y="5497"/>
                      <a:pt x="20513" y="5659"/>
                    </a:cubicBezTo>
                    <a:cubicBezTo>
                      <a:pt x="20520" y="6161"/>
                      <a:pt x="20526" y="6593"/>
                      <a:pt x="20175" y="7088"/>
                    </a:cubicBezTo>
                    <a:cubicBezTo>
                      <a:pt x="20031" y="7291"/>
                      <a:pt x="19837" y="7331"/>
                      <a:pt x="19666" y="7367"/>
                    </a:cubicBezTo>
                    <a:cubicBezTo>
                      <a:pt x="19431" y="7415"/>
                      <a:pt x="19284" y="7458"/>
                      <a:pt x="19220" y="7732"/>
                    </a:cubicBezTo>
                    <a:cubicBezTo>
                      <a:pt x="19105" y="8220"/>
                      <a:pt x="19325" y="8789"/>
                      <a:pt x="19519" y="9290"/>
                    </a:cubicBezTo>
                    <a:cubicBezTo>
                      <a:pt x="19598" y="9492"/>
                      <a:pt x="19672" y="9683"/>
                      <a:pt x="19724" y="9865"/>
                    </a:cubicBezTo>
                    <a:cubicBezTo>
                      <a:pt x="19969" y="10719"/>
                      <a:pt x="19893" y="11300"/>
                      <a:pt x="19806" y="11973"/>
                    </a:cubicBezTo>
                    <a:cubicBezTo>
                      <a:pt x="19773" y="12227"/>
                      <a:pt x="19738" y="12490"/>
                      <a:pt x="19717" y="12794"/>
                    </a:cubicBezTo>
                    <a:cubicBezTo>
                      <a:pt x="19699" y="13062"/>
                      <a:pt x="20016" y="14279"/>
                      <a:pt x="20158" y="14485"/>
                    </a:cubicBezTo>
                    <a:cubicBezTo>
                      <a:pt x="20530" y="15021"/>
                      <a:pt x="20540" y="15140"/>
                      <a:pt x="20429" y="15642"/>
                    </a:cubicBezTo>
                    <a:cubicBezTo>
                      <a:pt x="20409" y="15732"/>
                      <a:pt x="20386" y="15838"/>
                      <a:pt x="20361" y="15968"/>
                    </a:cubicBezTo>
                    <a:cubicBezTo>
                      <a:pt x="20319" y="16191"/>
                      <a:pt x="20444" y="16299"/>
                      <a:pt x="20741" y="16456"/>
                    </a:cubicBezTo>
                    <a:cubicBezTo>
                      <a:pt x="20835" y="16505"/>
                      <a:pt x="20923" y="16552"/>
                      <a:pt x="20989" y="16613"/>
                    </a:cubicBezTo>
                    <a:cubicBezTo>
                      <a:pt x="21127" y="16742"/>
                      <a:pt x="21223" y="17013"/>
                      <a:pt x="21250" y="17356"/>
                    </a:cubicBezTo>
                    <a:cubicBezTo>
                      <a:pt x="21283" y="17761"/>
                      <a:pt x="21217" y="18157"/>
                      <a:pt x="21081" y="18366"/>
                    </a:cubicBezTo>
                    <a:cubicBezTo>
                      <a:pt x="21026" y="18450"/>
                      <a:pt x="20690" y="18772"/>
                      <a:pt x="20662" y="18899"/>
                    </a:cubicBezTo>
                    <a:cubicBezTo>
                      <a:pt x="20631" y="19041"/>
                      <a:pt x="20662" y="19309"/>
                      <a:pt x="20693" y="19568"/>
                    </a:cubicBezTo>
                    <a:cubicBezTo>
                      <a:pt x="20751" y="20065"/>
                      <a:pt x="20823" y="20683"/>
                      <a:pt x="20481" y="20836"/>
                    </a:cubicBezTo>
                    <a:cubicBezTo>
                      <a:pt x="20431" y="20858"/>
                      <a:pt x="20111" y="20787"/>
                      <a:pt x="20016" y="20708"/>
                    </a:cubicBezTo>
                    <a:cubicBezTo>
                      <a:pt x="19976" y="20674"/>
                      <a:pt x="19935" y="20640"/>
                      <a:pt x="19892" y="20612"/>
                    </a:cubicBezTo>
                    <a:cubicBezTo>
                      <a:pt x="19815" y="20562"/>
                      <a:pt x="19222" y="20286"/>
                      <a:pt x="19128" y="20227"/>
                    </a:cubicBezTo>
                    <a:cubicBezTo>
                      <a:pt x="18737" y="19978"/>
                      <a:pt x="17961" y="19790"/>
                      <a:pt x="17549" y="19790"/>
                    </a:cubicBezTo>
                    <a:cubicBezTo>
                      <a:pt x="17096" y="19790"/>
                      <a:pt x="16851" y="19951"/>
                      <a:pt x="16801" y="20283"/>
                    </a:cubicBezTo>
                    <a:cubicBezTo>
                      <a:pt x="16785" y="20398"/>
                      <a:pt x="16744" y="21121"/>
                      <a:pt x="16471" y="21121"/>
                    </a:cubicBezTo>
                    <a:cubicBezTo>
                      <a:pt x="16382" y="21121"/>
                      <a:pt x="16269" y="21058"/>
                      <a:pt x="16095" y="20911"/>
                    </a:cubicBezTo>
                    <a:cubicBezTo>
                      <a:pt x="15792" y="20656"/>
                      <a:pt x="15401" y="20800"/>
                      <a:pt x="15005" y="21274"/>
                    </a:cubicBezTo>
                    <a:cubicBezTo>
                      <a:pt x="14734" y="21600"/>
                      <a:pt x="14372" y="21349"/>
                      <a:pt x="14061" y="21015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8" name="Shape 100">
                <a:extLst>
                  <a:ext uri="{FF2B5EF4-FFF2-40B4-BE49-F238E27FC236}">
                    <a16:creationId xmlns:a16="http://schemas.microsoft.com/office/drawing/2014/main" id="{BCED5AE5-BE60-4B0E-B86C-A72FA1D6B6C7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98813" y="3632040"/>
                <a:ext cx="1542921" cy="1822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1" h="21600" extrusionOk="0">
                    <a:moveTo>
                      <a:pt x="20137" y="9732"/>
                    </a:moveTo>
                    <a:cubicBezTo>
                      <a:pt x="20147" y="9896"/>
                      <a:pt x="20215" y="10110"/>
                      <a:pt x="20285" y="10273"/>
                    </a:cubicBezTo>
                    <a:cubicBezTo>
                      <a:pt x="20338" y="10394"/>
                      <a:pt x="20392" y="10520"/>
                      <a:pt x="20421" y="10652"/>
                    </a:cubicBezTo>
                    <a:cubicBezTo>
                      <a:pt x="20470" y="10869"/>
                      <a:pt x="20416" y="11072"/>
                      <a:pt x="20364" y="11269"/>
                    </a:cubicBezTo>
                    <a:cubicBezTo>
                      <a:pt x="20310" y="11470"/>
                      <a:pt x="20260" y="11660"/>
                      <a:pt x="20311" y="11864"/>
                    </a:cubicBezTo>
                    <a:cubicBezTo>
                      <a:pt x="20433" y="12344"/>
                      <a:pt x="20359" y="12595"/>
                      <a:pt x="20161" y="13052"/>
                    </a:cubicBezTo>
                    <a:cubicBezTo>
                      <a:pt x="20098" y="13197"/>
                      <a:pt x="20165" y="13360"/>
                      <a:pt x="20236" y="13533"/>
                    </a:cubicBezTo>
                    <a:cubicBezTo>
                      <a:pt x="20303" y="13698"/>
                      <a:pt x="20374" y="13868"/>
                      <a:pt x="20342" y="14046"/>
                    </a:cubicBezTo>
                    <a:cubicBezTo>
                      <a:pt x="20282" y="14380"/>
                      <a:pt x="20039" y="14676"/>
                      <a:pt x="19804" y="14962"/>
                    </a:cubicBezTo>
                    <a:cubicBezTo>
                      <a:pt x="19706" y="15082"/>
                      <a:pt x="19613" y="15195"/>
                      <a:pt x="19536" y="15308"/>
                    </a:cubicBezTo>
                    <a:cubicBezTo>
                      <a:pt x="19205" y="15790"/>
                      <a:pt x="19197" y="16228"/>
                      <a:pt x="19187" y="16734"/>
                    </a:cubicBezTo>
                    <a:cubicBezTo>
                      <a:pt x="19185" y="16829"/>
                      <a:pt x="19184" y="16927"/>
                      <a:pt x="19180" y="17027"/>
                    </a:cubicBezTo>
                    <a:cubicBezTo>
                      <a:pt x="19149" y="17795"/>
                      <a:pt x="18780" y="17976"/>
                      <a:pt x="17909" y="18113"/>
                    </a:cubicBezTo>
                    <a:cubicBezTo>
                      <a:pt x="17502" y="18178"/>
                      <a:pt x="17542" y="18591"/>
                      <a:pt x="17624" y="19045"/>
                    </a:cubicBezTo>
                    <a:cubicBezTo>
                      <a:pt x="17639" y="19125"/>
                      <a:pt x="17652" y="19201"/>
                      <a:pt x="17658" y="19264"/>
                    </a:cubicBezTo>
                    <a:cubicBezTo>
                      <a:pt x="17703" y="19709"/>
                      <a:pt x="17426" y="19974"/>
                      <a:pt x="17158" y="20232"/>
                    </a:cubicBezTo>
                    <a:cubicBezTo>
                      <a:pt x="16916" y="20464"/>
                      <a:pt x="16687" y="20683"/>
                      <a:pt x="16661" y="21037"/>
                    </a:cubicBezTo>
                    <a:cubicBezTo>
                      <a:pt x="16658" y="21086"/>
                      <a:pt x="16643" y="21338"/>
                      <a:pt x="16643" y="21338"/>
                    </a:cubicBezTo>
                    <a:cubicBezTo>
                      <a:pt x="16643" y="21338"/>
                      <a:pt x="16383" y="21415"/>
                      <a:pt x="16278" y="21452"/>
                    </a:cubicBezTo>
                    <a:cubicBezTo>
                      <a:pt x="16074" y="21525"/>
                      <a:pt x="15862" y="21600"/>
                      <a:pt x="15656" y="21600"/>
                    </a:cubicBezTo>
                    <a:cubicBezTo>
                      <a:pt x="15478" y="21600"/>
                      <a:pt x="15324" y="21542"/>
                      <a:pt x="15199" y="21429"/>
                    </a:cubicBezTo>
                    <a:cubicBezTo>
                      <a:pt x="14858" y="21121"/>
                      <a:pt x="14677" y="20716"/>
                      <a:pt x="14501" y="20325"/>
                    </a:cubicBezTo>
                    <a:cubicBezTo>
                      <a:pt x="14434" y="20176"/>
                      <a:pt x="13738" y="18364"/>
                      <a:pt x="12488" y="18302"/>
                    </a:cubicBezTo>
                    <a:cubicBezTo>
                      <a:pt x="12488" y="18302"/>
                      <a:pt x="11451" y="18328"/>
                      <a:pt x="10968" y="17929"/>
                    </a:cubicBezTo>
                    <a:cubicBezTo>
                      <a:pt x="10727" y="17730"/>
                      <a:pt x="10659" y="17458"/>
                      <a:pt x="10600" y="17190"/>
                    </a:cubicBezTo>
                    <a:cubicBezTo>
                      <a:pt x="10560" y="17007"/>
                      <a:pt x="10521" y="16834"/>
                      <a:pt x="10429" y="16688"/>
                    </a:cubicBezTo>
                    <a:cubicBezTo>
                      <a:pt x="10304" y="16492"/>
                      <a:pt x="10130" y="16364"/>
                      <a:pt x="9945" y="16228"/>
                    </a:cubicBezTo>
                    <a:cubicBezTo>
                      <a:pt x="9797" y="16120"/>
                      <a:pt x="9644" y="16007"/>
                      <a:pt x="9518" y="15857"/>
                    </a:cubicBezTo>
                    <a:cubicBezTo>
                      <a:pt x="9388" y="15703"/>
                      <a:pt x="9332" y="15513"/>
                      <a:pt x="9278" y="15329"/>
                    </a:cubicBezTo>
                    <a:cubicBezTo>
                      <a:pt x="9213" y="15114"/>
                      <a:pt x="9153" y="14910"/>
                      <a:pt x="8986" y="14775"/>
                    </a:cubicBezTo>
                    <a:cubicBezTo>
                      <a:pt x="8577" y="14444"/>
                      <a:pt x="8077" y="14175"/>
                      <a:pt x="7577" y="14017"/>
                    </a:cubicBezTo>
                    <a:cubicBezTo>
                      <a:pt x="7425" y="13969"/>
                      <a:pt x="7261" y="14023"/>
                      <a:pt x="7071" y="14091"/>
                    </a:cubicBezTo>
                    <a:cubicBezTo>
                      <a:pt x="6937" y="14140"/>
                      <a:pt x="6798" y="14190"/>
                      <a:pt x="6658" y="14190"/>
                    </a:cubicBezTo>
                    <a:cubicBezTo>
                      <a:pt x="6503" y="14190"/>
                      <a:pt x="6375" y="14131"/>
                      <a:pt x="6266" y="14010"/>
                    </a:cubicBezTo>
                    <a:cubicBezTo>
                      <a:pt x="6082" y="13803"/>
                      <a:pt x="5513" y="13501"/>
                      <a:pt x="5344" y="13397"/>
                    </a:cubicBezTo>
                    <a:cubicBezTo>
                      <a:pt x="5175" y="13295"/>
                      <a:pt x="5065" y="13152"/>
                      <a:pt x="4958" y="13013"/>
                    </a:cubicBezTo>
                    <a:cubicBezTo>
                      <a:pt x="4839" y="12860"/>
                      <a:pt x="4727" y="12715"/>
                      <a:pt x="4548" y="12639"/>
                    </a:cubicBezTo>
                    <a:cubicBezTo>
                      <a:pt x="4001" y="12411"/>
                      <a:pt x="3806" y="11988"/>
                      <a:pt x="3653" y="11576"/>
                    </a:cubicBezTo>
                    <a:cubicBezTo>
                      <a:pt x="3587" y="11398"/>
                      <a:pt x="3581" y="11221"/>
                      <a:pt x="3575" y="11050"/>
                    </a:cubicBezTo>
                    <a:cubicBezTo>
                      <a:pt x="3565" y="10757"/>
                      <a:pt x="3556" y="10504"/>
                      <a:pt x="3263" y="10299"/>
                    </a:cubicBezTo>
                    <a:cubicBezTo>
                      <a:pt x="2227" y="9577"/>
                      <a:pt x="1804" y="8357"/>
                      <a:pt x="1644" y="7695"/>
                    </a:cubicBezTo>
                    <a:cubicBezTo>
                      <a:pt x="1565" y="7372"/>
                      <a:pt x="1165" y="7163"/>
                      <a:pt x="778" y="6961"/>
                    </a:cubicBezTo>
                    <a:cubicBezTo>
                      <a:pt x="402" y="6764"/>
                      <a:pt x="46" y="6579"/>
                      <a:pt x="4" y="6291"/>
                    </a:cubicBezTo>
                    <a:cubicBezTo>
                      <a:pt x="-25" y="6097"/>
                      <a:pt x="98" y="5885"/>
                      <a:pt x="381" y="5644"/>
                    </a:cubicBezTo>
                    <a:cubicBezTo>
                      <a:pt x="782" y="5301"/>
                      <a:pt x="2273" y="4231"/>
                      <a:pt x="2272" y="3406"/>
                    </a:cubicBezTo>
                    <a:cubicBezTo>
                      <a:pt x="2272" y="3341"/>
                      <a:pt x="2253" y="3314"/>
                      <a:pt x="2211" y="3208"/>
                    </a:cubicBezTo>
                    <a:cubicBezTo>
                      <a:pt x="2211" y="3208"/>
                      <a:pt x="2667" y="3231"/>
                      <a:pt x="2980" y="3344"/>
                    </a:cubicBezTo>
                    <a:cubicBezTo>
                      <a:pt x="3092" y="3385"/>
                      <a:pt x="3191" y="3357"/>
                      <a:pt x="3305" y="3229"/>
                    </a:cubicBezTo>
                    <a:cubicBezTo>
                      <a:pt x="3379" y="3144"/>
                      <a:pt x="3472" y="3039"/>
                      <a:pt x="3634" y="3039"/>
                    </a:cubicBezTo>
                    <a:cubicBezTo>
                      <a:pt x="3835" y="3039"/>
                      <a:pt x="3968" y="3168"/>
                      <a:pt x="4072" y="3268"/>
                    </a:cubicBezTo>
                    <a:cubicBezTo>
                      <a:pt x="4205" y="3395"/>
                      <a:pt x="4277" y="3423"/>
                      <a:pt x="4402" y="3337"/>
                    </a:cubicBezTo>
                    <a:cubicBezTo>
                      <a:pt x="5405" y="2654"/>
                      <a:pt x="5887" y="2634"/>
                      <a:pt x="6314" y="2812"/>
                    </a:cubicBezTo>
                    <a:cubicBezTo>
                      <a:pt x="6643" y="2948"/>
                      <a:pt x="6805" y="2882"/>
                      <a:pt x="7196" y="2882"/>
                    </a:cubicBezTo>
                    <a:cubicBezTo>
                      <a:pt x="7357" y="2882"/>
                      <a:pt x="7536" y="2914"/>
                      <a:pt x="7710" y="2946"/>
                    </a:cubicBezTo>
                    <a:cubicBezTo>
                      <a:pt x="7884" y="2977"/>
                      <a:pt x="8064" y="3010"/>
                      <a:pt x="8226" y="3010"/>
                    </a:cubicBezTo>
                    <a:cubicBezTo>
                      <a:pt x="8479" y="3010"/>
                      <a:pt x="8674" y="2863"/>
                      <a:pt x="8580" y="2644"/>
                    </a:cubicBezTo>
                    <a:cubicBezTo>
                      <a:pt x="8523" y="2511"/>
                      <a:pt x="8459" y="2362"/>
                      <a:pt x="8557" y="2226"/>
                    </a:cubicBezTo>
                    <a:cubicBezTo>
                      <a:pt x="8692" y="2039"/>
                      <a:pt x="9013" y="1895"/>
                      <a:pt x="9324" y="1755"/>
                    </a:cubicBezTo>
                    <a:cubicBezTo>
                      <a:pt x="9530" y="1663"/>
                      <a:pt x="9725" y="1575"/>
                      <a:pt x="9851" y="1483"/>
                    </a:cubicBezTo>
                    <a:cubicBezTo>
                      <a:pt x="10213" y="1218"/>
                      <a:pt x="10576" y="1089"/>
                      <a:pt x="10961" y="1089"/>
                    </a:cubicBezTo>
                    <a:cubicBezTo>
                      <a:pt x="11045" y="1089"/>
                      <a:pt x="11131" y="1095"/>
                      <a:pt x="11216" y="1108"/>
                    </a:cubicBezTo>
                    <a:cubicBezTo>
                      <a:pt x="11543" y="1156"/>
                      <a:pt x="11740" y="1302"/>
                      <a:pt x="11931" y="1444"/>
                    </a:cubicBezTo>
                    <a:cubicBezTo>
                      <a:pt x="12019" y="1510"/>
                      <a:pt x="12323" y="1769"/>
                      <a:pt x="12459" y="1730"/>
                    </a:cubicBezTo>
                    <a:cubicBezTo>
                      <a:pt x="12563" y="1700"/>
                      <a:pt x="12558" y="1211"/>
                      <a:pt x="12615" y="1115"/>
                    </a:cubicBezTo>
                    <a:cubicBezTo>
                      <a:pt x="12716" y="945"/>
                      <a:pt x="12864" y="840"/>
                      <a:pt x="12997" y="729"/>
                    </a:cubicBezTo>
                    <a:cubicBezTo>
                      <a:pt x="13412" y="381"/>
                      <a:pt x="13372" y="140"/>
                      <a:pt x="13372" y="140"/>
                    </a:cubicBezTo>
                    <a:cubicBezTo>
                      <a:pt x="13372" y="140"/>
                      <a:pt x="13677" y="174"/>
                      <a:pt x="13760" y="174"/>
                    </a:cubicBezTo>
                    <a:cubicBezTo>
                      <a:pt x="13925" y="174"/>
                      <a:pt x="14065" y="144"/>
                      <a:pt x="14178" y="85"/>
                    </a:cubicBezTo>
                    <a:cubicBezTo>
                      <a:pt x="14288" y="27"/>
                      <a:pt x="14378" y="0"/>
                      <a:pt x="14462" y="0"/>
                    </a:cubicBezTo>
                    <a:cubicBezTo>
                      <a:pt x="14607" y="0"/>
                      <a:pt x="14690" y="80"/>
                      <a:pt x="14764" y="150"/>
                    </a:cubicBezTo>
                    <a:cubicBezTo>
                      <a:pt x="14822" y="206"/>
                      <a:pt x="14877" y="258"/>
                      <a:pt x="14964" y="286"/>
                    </a:cubicBezTo>
                    <a:cubicBezTo>
                      <a:pt x="14994" y="286"/>
                      <a:pt x="15105" y="274"/>
                      <a:pt x="15424" y="119"/>
                    </a:cubicBezTo>
                    <a:lnTo>
                      <a:pt x="15535" y="65"/>
                    </a:lnTo>
                    <a:cubicBezTo>
                      <a:pt x="15535" y="65"/>
                      <a:pt x="15607" y="306"/>
                      <a:pt x="15618" y="378"/>
                    </a:cubicBezTo>
                    <a:cubicBezTo>
                      <a:pt x="15645" y="564"/>
                      <a:pt x="15575" y="729"/>
                      <a:pt x="15507" y="888"/>
                    </a:cubicBezTo>
                    <a:cubicBezTo>
                      <a:pt x="15457" y="1005"/>
                      <a:pt x="15411" y="1116"/>
                      <a:pt x="15401" y="1232"/>
                    </a:cubicBezTo>
                    <a:cubicBezTo>
                      <a:pt x="15394" y="1316"/>
                      <a:pt x="15442" y="1341"/>
                      <a:pt x="15589" y="1341"/>
                    </a:cubicBezTo>
                    <a:cubicBezTo>
                      <a:pt x="15695" y="1341"/>
                      <a:pt x="15830" y="1324"/>
                      <a:pt x="15974" y="1306"/>
                    </a:cubicBezTo>
                    <a:cubicBezTo>
                      <a:pt x="16141" y="1284"/>
                      <a:pt x="16315" y="1263"/>
                      <a:pt x="16478" y="1263"/>
                    </a:cubicBezTo>
                    <a:cubicBezTo>
                      <a:pt x="16798" y="1263"/>
                      <a:pt x="16997" y="1352"/>
                      <a:pt x="17084" y="1535"/>
                    </a:cubicBezTo>
                    <a:cubicBezTo>
                      <a:pt x="17157" y="1689"/>
                      <a:pt x="17803" y="1984"/>
                      <a:pt x="18124" y="2084"/>
                    </a:cubicBezTo>
                    <a:cubicBezTo>
                      <a:pt x="18297" y="2138"/>
                      <a:pt x="18294" y="2116"/>
                      <a:pt x="18505" y="2050"/>
                    </a:cubicBezTo>
                    <a:cubicBezTo>
                      <a:pt x="18597" y="2021"/>
                      <a:pt x="18691" y="1992"/>
                      <a:pt x="18796" y="1992"/>
                    </a:cubicBezTo>
                    <a:cubicBezTo>
                      <a:pt x="18942" y="1992"/>
                      <a:pt x="19075" y="2052"/>
                      <a:pt x="19202" y="2176"/>
                    </a:cubicBezTo>
                    <a:cubicBezTo>
                      <a:pt x="19253" y="2226"/>
                      <a:pt x="19301" y="2283"/>
                      <a:pt x="19348" y="2338"/>
                    </a:cubicBezTo>
                    <a:cubicBezTo>
                      <a:pt x="19664" y="2711"/>
                      <a:pt x="19706" y="2676"/>
                      <a:pt x="19978" y="2696"/>
                    </a:cubicBezTo>
                    <a:cubicBezTo>
                      <a:pt x="20191" y="2712"/>
                      <a:pt x="20375" y="2725"/>
                      <a:pt x="20437" y="3029"/>
                    </a:cubicBezTo>
                    <a:cubicBezTo>
                      <a:pt x="20476" y="3214"/>
                      <a:pt x="20551" y="3227"/>
                      <a:pt x="20718" y="3256"/>
                    </a:cubicBezTo>
                    <a:cubicBezTo>
                      <a:pt x="20803" y="3272"/>
                      <a:pt x="20901" y="3289"/>
                      <a:pt x="21008" y="3333"/>
                    </a:cubicBezTo>
                    <a:cubicBezTo>
                      <a:pt x="21453" y="3515"/>
                      <a:pt x="21575" y="4079"/>
                      <a:pt x="21517" y="4402"/>
                    </a:cubicBezTo>
                    <a:cubicBezTo>
                      <a:pt x="21482" y="4599"/>
                      <a:pt x="21398" y="4783"/>
                      <a:pt x="21315" y="4962"/>
                    </a:cubicBezTo>
                    <a:cubicBezTo>
                      <a:pt x="21234" y="5140"/>
                      <a:pt x="21157" y="5308"/>
                      <a:pt x="21123" y="5488"/>
                    </a:cubicBezTo>
                    <a:cubicBezTo>
                      <a:pt x="21075" y="5747"/>
                      <a:pt x="21088" y="5993"/>
                      <a:pt x="21102" y="6255"/>
                    </a:cubicBezTo>
                    <a:cubicBezTo>
                      <a:pt x="21110" y="6419"/>
                      <a:pt x="21119" y="6588"/>
                      <a:pt x="21111" y="6759"/>
                    </a:cubicBezTo>
                    <a:cubicBezTo>
                      <a:pt x="21092" y="7183"/>
                      <a:pt x="20510" y="7287"/>
                      <a:pt x="19996" y="7378"/>
                    </a:cubicBezTo>
                    <a:cubicBezTo>
                      <a:pt x="19676" y="7435"/>
                      <a:pt x="19344" y="7494"/>
                      <a:pt x="19179" y="7619"/>
                    </a:cubicBezTo>
                    <a:cubicBezTo>
                      <a:pt x="19126" y="7659"/>
                      <a:pt x="19069" y="7719"/>
                      <a:pt x="19096" y="7775"/>
                    </a:cubicBezTo>
                    <a:cubicBezTo>
                      <a:pt x="19175" y="7938"/>
                      <a:pt x="19425" y="7898"/>
                      <a:pt x="19526" y="7898"/>
                    </a:cubicBezTo>
                    <a:cubicBezTo>
                      <a:pt x="19654" y="7898"/>
                      <a:pt x="19741" y="7929"/>
                      <a:pt x="19786" y="7991"/>
                    </a:cubicBezTo>
                    <a:cubicBezTo>
                      <a:pt x="19868" y="8108"/>
                      <a:pt x="19727" y="8307"/>
                      <a:pt x="19628" y="8447"/>
                    </a:cubicBezTo>
                    <a:cubicBezTo>
                      <a:pt x="19541" y="8586"/>
                      <a:pt x="19622" y="8744"/>
                      <a:pt x="19811" y="8921"/>
                    </a:cubicBezTo>
                    <a:cubicBezTo>
                      <a:pt x="19906" y="9010"/>
                      <a:pt x="20004" y="9101"/>
                      <a:pt x="20051" y="9201"/>
                    </a:cubicBezTo>
                    <a:cubicBezTo>
                      <a:pt x="20125" y="9357"/>
                      <a:pt x="20132" y="9577"/>
                      <a:pt x="20137" y="9732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19" name="Shape 101">
                <a:extLst>
                  <a:ext uri="{FF2B5EF4-FFF2-40B4-BE49-F238E27FC236}">
                    <a16:creationId xmlns:a16="http://schemas.microsoft.com/office/drawing/2014/main" id="{C05FE27A-16C9-4A5C-ABE8-B74505849E1A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3762232" y="4081612"/>
                <a:ext cx="1644741" cy="1435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9" h="21600" extrusionOk="0">
                    <a:moveTo>
                      <a:pt x="9872" y="21600"/>
                    </a:moveTo>
                    <a:cubicBezTo>
                      <a:pt x="9705" y="21458"/>
                      <a:pt x="9550" y="21292"/>
                      <a:pt x="9397" y="21093"/>
                    </a:cubicBezTo>
                    <a:cubicBezTo>
                      <a:pt x="9143" y="20761"/>
                      <a:pt x="8929" y="20563"/>
                      <a:pt x="8526" y="20460"/>
                    </a:cubicBezTo>
                    <a:cubicBezTo>
                      <a:pt x="8372" y="20421"/>
                      <a:pt x="8278" y="20344"/>
                      <a:pt x="8249" y="20230"/>
                    </a:cubicBezTo>
                    <a:cubicBezTo>
                      <a:pt x="8184" y="19979"/>
                      <a:pt x="8474" y="19662"/>
                      <a:pt x="8754" y="19355"/>
                    </a:cubicBezTo>
                    <a:cubicBezTo>
                      <a:pt x="8893" y="19204"/>
                      <a:pt x="9065" y="19015"/>
                      <a:pt x="9080" y="18940"/>
                    </a:cubicBezTo>
                    <a:cubicBezTo>
                      <a:pt x="9163" y="18510"/>
                      <a:pt x="9293" y="18391"/>
                      <a:pt x="9684" y="18385"/>
                    </a:cubicBezTo>
                    <a:cubicBezTo>
                      <a:pt x="9783" y="18384"/>
                      <a:pt x="9820" y="18333"/>
                      <a:pt x="9763" y="18179"/>
                    </a:cubicBezTo>
                    <a:cubicBezTo>
                      <a:pt x="9597" y="17732"/>
                      <a:pt x="9360" y="17478"/>
                      <a:pt x="9015" y="17380"/>
                    </a:cubicBezTo>
                    <a:cubicBezTo>
                      <a:pt x="8782" y="17314"/>
                      <a:pt x="8545" y="17313"/>
                      <a:pt x="8293" y="17312"/>
                    </a:cubicBezTo>
                    <a:cubicBezTo>
                      <a:pt x="8030" y="17310"/>
                      <a:pt x="7758" y="17309"/>
                      <a:pt x="7491" y="17226"/>
                    </a:cubicBezTo>
                    <a:cubicBezTo>
                      <a:pt x="7144" y="17119"/>
                      <a:pt x="6877" y="16876"/>
                      <a:pt x="6618" y="16641"/>
                    </a:cubicBezTo>
                    <a:cubicBezTo>
                      <a:pt x="6543" y="16574"/>
                      <a:pt x="6349" y="16406"/>
                      <a:pt x="6349" y="16406"/>
                    </a:cubicBezTo>
                    <a:cubicBezTo>
                      <a:pt x="6351" y="16353"/>
                      <a:pt x="6460" y="15632"/>
                      <a:pt x="6201" y="15267"/>
                    </a:cubicBezTo>
                    <a:cubicBezTo>
                      <a:pt x="6049" y="15054"/>
                      <a:pt x="5702" y="15118"/>
                      <a:pt x="5540" y="15172"/>
                    </a:cubicBezTo>
                    <a:cubicBezTo>
                      <a:pt x="5277" y="15258"/>
                      <a:pt x="5081" y="15287"/>
                      <a:pt x="4863" y="15162"/>
                    </a:cubicBezTo>
                    <a:cubicBezTo>
                      <a:pt x="4432" y="14915"/>
                      <a:pt x="4140" y="15056"/>
                      <a:pt x="3710" y="15013"/>
                    </a:cubicBezTo>
                    <a:cubicBezTo>
                      <a:pt x="3279" y="14971"/>
                      <a:pt x="2654" y="14654"/>
                      <a:pt x="2775" y="14037"/>
                    </a:cubicBezTo>
                    <a:cubicBezTo>
                      <a:pt x="2811" y="13857"/>
                      <a:pt x="2819" y="13815"/>
                      <a:pt x="2650" y="13770"/>
                    </a:cubicBezTo>
                    <a:cubicBezTo>
                      <a:pt x="2479" y="13727"/>
                      <a:pt x="2173" y="13539"/>
                      <a:pt x="2133" y="13516"/>
                    </a:cubicBezTo>
                    <a:cubicBezTo>
                      <a:pt x="2031" y="13458"/>
                      <a:pt x="1916" y="13432"/>
                      <a:pt x="1761" y="13432"/>
                    </a:cubicBezTo>
                    <a:cubicBezTo>
                      <a:pt x="1520" y="13432"/>
                      <a:pt x="1154" y="13500"/>
                      <a:pt x="896" y="13405"/>
                    </a:cubicBezTo>
                    <a:cubicBezTo>
                      <a:pt x="126" y="13122"/>
                      <a:pt x="4" y="12038"/>
                      <a:pt x="0" y="11416"/>
                    </a:cubicBezTo>
                    <a:cubicBezTo>
                      <a:pt x="-6" y="10659"/>
                      <a:pt x="58" y="10004"/>
                      <a:pt x="202" y="9357"/>
                    </a:cubicBezTo>
                    <a:cubicBezTo>
                      <a:pt x="237" y="9199"/>
                      <a:pt x="246" y="9025"/>
                      <a:pt x="254" y="8858"/>
                    </a:cubicBezTo>
                    <a:cubicBezTo>
                      <a:pt x="269" y="8552"/>
                      <a:pt x="284" y="8236"/>
                      <a:pt x="457" y="7965"/>
                    </a:cubicBezTo>
                    <a:cubicBezTo>
                      <a:pt x="596" y="7748"/>
                      <a:pt x="610" y="7445"/>
                      <a:pt x="623" y="7152"/>
                    </a:cubicBezTo>
                    <a:cubicBezTo>
                      <a:pt x="640" y="6772"/>
                      <a:pt x="644" y="6556"/>
                      <a:pt x="937" y="6402"/>
                    </a:cubicBezTo>
                    <a:cubicBezTo>
                      <a:pt x="1026" y="6355"/>
                      <a:pt x="1143" y="6293"/>
                      <a:pt x="1039" y="6180"/>
                    </a:cubicBezTo>
                    <a:cubicBezTo>
                      <a:pt x="958" y="6092"/>
                      <a:pt x="856" y="5959"/>
                      <a:pt x="904" y="5830"/>
                    </a:cubicBezTo>
                    <a:cubicBezTo>
                      <a:pt x="952" y="5702"/>
                      <a:pt x="1111" y="5687"/>
                      <a:pt x="1227" y="5687"/>
                    </a:cubicBezTo>
                    <a:cubicBezTo>
                      <a:pt x="1608" y="5687"/>
                      <a:pt x="1805" y="5792"/>
                      <a:pt x="2315" y="5748"/>
                    </a:cubicBezTo>
                    <a:cubicBezTo>
                      <a:pt x="2589" y="5724"/>
                      <a:pt x="2944" y="5688"/>
                      <a:pt x="3193" y="5831"/>
                    </a:cubicBezTo>
                    <a:cubicBezTo>
                      <a:pt x="3388" y="5944"/>
                      <a:pt x="3517" y="6009"/>
                      <a:pt x="3602" y="6009"/>
                    </a:cubicBezTo>
                    <a:cubicBezTo>
                      <a:pt x="3684" y="6009"/>
                      <a:pt x="3998" y="5677"/>
                      <a:pt x="4060" y="5615"/>
                    </a:cubicBezTo>
                    <a:cubicBezTo>
                      <a:pt x="4143" y="5531"/>
                      <a:pt x="5021" y="5133"/>
                      <a:pt x="4997" y="4837"/>
                    </a:cubicBezTo>
                    <a:cubicBezTo>
                      <a:pt x="4985" y="4688"/>
                      <a:pt x="4736" y="4545"/>
                      <a:pt x="4517" y="4419"/>
                    </a:cubicBezTo>
                    <a:cubicBezTo>
                      <a:pt x="4274" y="4280"/>
                      <a:pt x="4045" y="4148"/>
                      <a:pt x="3990" y="3952"/>
                    </a:cubicBezTo>
                    <a:cubicBezTo>
                      <a:pt x="3734" y="3037"/>
                      <a:pt x="5261" y="2130"/>
                      <a:pt x="5716" y="1954"/>
                    </a:cubicBezTo>
                    <a:cubicBezTo>
                      <a:pt x="5809" y="1918"/>
                      <a:pt x="6659" y="1625"/>
                      <a:pt x="6897" y="1422"/>
                    </a:cubicBezTo>
                    <a:cubicBezTo>
                      <a:pt x="7328" y="1056"/>
                      <a:pt x="7493" y="163"/>
                      <a:pt x="8590" y="0"/>
                    </a:cubicBezTo>
                    <a:cubicBezTo>
                      <a:pt x="9133" y="549"/>
                      <a:pt x="9398" y="431"/>
                      <a:pt x="10367" y="794"/>
                    </a:cubicBezTo>
                    <a:cubicBezTo>
                      <a:pt x="10930" y="1005"/>
                      <a:pt x="11513" y="1223"/>
                      <a:pt x="12055" y="1513"/>
                    </a:cubicBezTo>
                    <a:cubicBezTo>
                      <a:pt x="12242" y="1613"/>
                      <a:pt x="12375" y="1781"/>
                      <a:pt x="12503" y="1943"/>
                    </a:cubicBezTo>
                    <a:cubicBezTo>
                      <a:pt x="12755" y="2263"/>
                      <a:pt x="12873" y="2340"/>
                      <a:pt x="13107" y="2387"/>
                    </a:cubicBezTo>
                    <a:cubicBezTo>
                      <a:pt x="13310" y="2427"/>
                      <a:pt x="13589" y="2483"/>
                      <a:pt x="13673" y="2675"/>
                    </a:cubicBezTo>
                    <a:cubicBezTo>
                      <a:pt x="13699" y="2734"/>
                      <a:pt x="13717" y="2831"/>
                      <a:pt x="13655" y="2960"/>
                    </a:cubicBezTo>
                    <a:cubicBezTo>
                      <a:pt x="13521" y="3239"/>
                      <a:pt x="13877" y="3510"/>
                      <a:pt x="14245" y="3732"/>
                    </a:cubicBezTo>
                    <a:cubicBezTo>
                      <a:pt x="14407" y="3829"/>
                      <a:pt x="14569" y="3992"/>
                      <a:pt x="14804" y="3473"/>
                    </a:cubicBezTo>
                    <a:cubicBezTo>
                      <a:pt x="14879" y="3307"/>
                      <a:pt x="14964" y="3119"/>
                      <a:pt x="15108" y="3007"/>
                    </a:cubicBezTo>
                    <a:cubicBezTo>
                      <a:pt x="15202" y="2934"/>
                      <a:pt x="15309" y="2897"/>
                      <a:pt x="15425" y="2897"/>
                    </a:cubicBezTo>
                    <a:cubicBezTo>
                      <a:pt x="15689" y="2897"/>
                      <a:pt x="15957" y="3090"/>
                      <a:pt x="16173" y="3245"/>
                    </a:cubicBezTo>
                    <a:cubicBezTo>
                      <a:pt x="16401" y="3410"/>
                      <a:pt x="17227" y="3792"/>
                      <a:pt x="18052" y="3954"/>
                    </a:cubicBezTo>
                    <a:cubicBezTo>
                      <a:pt x="18491" y="4041"/>
                      <a:pt x="18803" y="4283"/>
                      <a:pt x="19094" y="4767"/>
                    </a:cubicBezTo>
                    <a:cubicBezTo>
                      <a:pt x="19419" y="5305"/>
                      <a:pt x="19658" y="5507"/>
                      <a:pt x="20207" y="5704"/>
                    </a:cubicBezTo>
                    <a:cubicBezTo>
                      <a:pt x="20335" y="5750"/>
                      <a:pt x="20461" y="5849"/>
                      <a:pt x="20594" y="5954"/>
                    </a:cubicBezTo>
                    <a:cubicBezTo>
                      <a:pt x="20765" y="6088"/>
                      <a:pt x="20977" y="6229"/>
                      <a:pt x="21136" y="6229"/>
                    </a:cubicBezTo>
                    <a:cubicBezTo>
                      <a:pt x="21164" y="6229"/>
                      <a:pt x="21194" y="6516"/>
                      <a:pt x="21066" y="6727"/>
                    </a:cubicBezTo>
                    <a:cubicBezTo>
                      <a:pt x="21007" y="6826"/>
                      <a:pt x="20961" y="6978"/>
                      <a:pt x="21016" y="7088"/>
                    </a:cubicBezTo>
                    <a:cubicBezTo>
                      <a:pt x="21066" y="7187"/>
                      <a:pt x="21196" y="7247"/>
                      <a:pt x="21382" y="7257"/>
                    </a:cubicBezTo>
                    <a:cubicBezTo>
                      <a:pt x="21445" y="7260"/>
                      <a:pt x="21495" y="7301"/>
                      <a:pt x="21520" y="7371"/>
                    </a:cubicBezTo>
                    <a:cubicBezTo>
                      <a:pt x="21594" y="7576"/>
                      <a:pt x="21422" y="8150"/>
                      <a:pt x="21344" y="8239"/>
                    </a:cubicBezTo>
                    <a:cubicBezTo>
                      <a:pt x="21237" y="8358"/>
                      <a:pt x="21119" y="8396"/>
                      <a:pt x="21023" y="8426"/>
                    </a:cubicBezTo>
                    <a:cubicBezTo>
                      <a:pt x="20885" y="8470"/>
                      <a:pt x="20848" y="8482"/>
                      <a:pt x="20885" y="8701"/>
                    </a:cubicBezTo>
                    <a:cubicBezTo>
                      <a:pt x="20928" y="8953"/>
                      <a:pt x="20920" y="9215"/>
                      <a:pt x="20912" y="9470"/>
                    </a:cubicBezTo>
                    <a:cubicBezTo>
                      <a:pt x="20906" y="9665"/>
                      <a:pt x="20941" y="10284"/>
                      <a:pt x="20954" y="10395"/>
                    </a:cubicBezTo>
                    <a:cubicBezTo>
                      <a:pt x="21042" y="11171"/>
                      <a:pt x="21125" y="11905"/>
                      <a:pt x="20286" y="12350"/>
                    </a:cubicBezTo>
                    <a:cubicBezTo>
                      <a:pt x="19944" y="12533"/>
                      <a:pt x="19740" y="12841"/>
                      <a:pt x="19539" y="13248"/>
                    </a:cubicBezTo>
                    <a:cubicBezTo>
                      <a:pt x="19280" y="13773"/>
                      <a:pt x="19701" y="13628"/>
                      <a:pt x="19701" y="13988"/>
                    </a:cubicBezTo>
                    <a:cubicBezTo>
                      <a:pt x="19683" y="14259"/>
                      <a:pt x="19502" y="14382"/>
                      <a:pt x="19342" y="14492"/>
                    </a:cubicBezTo>
                    <a:cubicBezTo>
                      <a:pt x="19202" y="14588"/>
                      <a:pt x="19081" y="14671"/>
                      <a:pt x="19062" y="14832"/>
                    </a:cubicBezTo>
                    <a:cubicBezTo>
                      <a:pt x="19045" y="14980"/>
                      <a:pt x="19334" y="15330"/>
                      <a:pt x="19358" y="15363"/>
                    </a:cubicBezTo>
                    <a:cubicBezTo>
                      <a:pt x="19479" y="15521"/>
                      <a:pt x="19530" y="15665"/>
                      <a:pt x="19514" y="15801"/>
                    </a:cubicBezTo>
                    <a:cubicBezTo>
                      <a:pt x="19491" y="15998"/>
                      <a:pt x="19337" y="16117"/>
                      <a:pt x="19201" y="16222"/>
                    </a:cubicBezTo>
                    <a:cubicBezTo>
                      <a:pt x="18989" y="16386"/>
                      <a:pt x="19161" y="16607"/>
                      <a:pt x="19287" y="16758"/>
                    </a:cubicBezTo>
                    <a:cubicBezTo>
                      <a:pt x="19370" y="16857"/>
                      <a:pt x="19456" y="16959"/>
                      <a:pt x="19499" y="17076"/>
                    </a:cubicBezTo>
                    <a:cubicBezTo>
                      <a:pt x="19657" y="17506"/>
                      <a:pt x="19265" y="17808"/>
                      <a:pt x="18979" y="18028"/>
                    </a:cubicBezTo>
                    <a:cubicBezTo>
                      <a:pt x="18789" y="18174"/>
                      <a:pt x="18742" y="18181"/>
                      <a:pt x="18687" y="18398"/>
                    </a:cubicBezTo>
                    <a:cubicBezTo>
                      <a:pt x="18595" y="18757"/>
                      <a:pt x="18374" y="18764"/>
                      <a:pt x="18190" y="18716"/>
                    </a:cubicBezTo>
                    <a:cubicBezTo>
                      <a:pt x="17961" y="18655"/>
                      <a:pt x="17933" y="18838"/>
                      <a:pt x="17840" y="19057"/>
                    </a:cubicBezTo>
                    <a:cubicBezTo>
                      <a:pt x="17701" y="19383"/>
                      <a:pt x="17297" y="19554"/>
                      <a:pt x="16971" y="19554"/>
                    </a:cubicBezTo>
                    <a:cubicBezTo>
                      <a:pt x="16780" y="19554"/>
                      <a:pt x="16664" y="19498"/>
                      <a:pt x="16532" y="19368"/>
                    </a:cubicBezTo>
                    <a:cubicBezTo>
                      <a:pt x="16351" y="19185"/>
                      <a:pt x="16276" y="19307"/>
                      <a:pt x="16180" y="19477"/>
                    </a:cubicBezTo>
                    <a:cubicBezTo>
                      <a:pt x="16070" y="19671"/>
                      <a:pt x="15427" y="20136"/>
                      <a:pt x="15293" y="19460"/>
                    </a:cubicBezTo>
                    <a:cubicBezTo>
                      <a:pt x="15221" y="19102"/>
                      <a:pt x="15081" y="19154"/>
                      <a:pt x="14672" y="19338"/>
                    </a:cubicBezTo>
                    <a:cubicBezTo>
                      <a:pt x="14488" y="19422"/>
                      <a:pt x="14306" y="19549"/>
                      <a:pt x="14130" y="19672"/>
                    </a:cubicBezTo>
                    <a:cubicBezTo>
                      <a:pt x="13903" y="19830"/>
                      <a:pt x="13668" y="19993"/>
                      <a:pt x="13414" y="20079"/>
                    </a:cubicBezTo>
                    <a:cubicBezTo>
                      <a:pt x="13201" y="20151"/>
                      <a:pt x="12678" y="20358"/>
                      <a:pt x="12416" y="20716"/>
                    </a:cubicBezTo>
                    <a:cubicBezTo>
                      <a:pt x="12304" y="20868"/>
                      <a:pt x="12149" y="21194"/>
                      <a:pt x="11763" y="21212"/>
                    </a:cubicBezTo>
                    <a:cubicBezTo>
                      <a:pt x="11555" y="21221"/>
                      <a:pt x="11372" y="21173"/>
                      <a:pt x="11104" y="21348"/>
                    </a:cubicBezTo>
                    <a:cubicBezTo>
                      <a:pt x="10895" y="21483"/>
                      <a:pt x="10654" y="21507"/>
                      <a:pt x="10420" y="21530"/>
                    </a:cubicBezTo>
                    <a:cubicBezTo>
                      <a:pt x="10254" y="21546"/>
                      <a:pt x="9872" y="21600"/>
                      <a:pt x="9872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20" name="Shape 102">
                <a:extLst>
                  <a:ext uri="{FF2B5EF4-FFF2-40B4-BE49-F238E27FC236}">
                    <a16:creationId xmlns:a16="http://schemas.microsoft.com/office/drawing/2014/main" id="{C1F25989-8410-4193-8115-0300DEC1144F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4477148" y="4417113"/>
                <a:ext cx="2287940" cy="1584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538" y="21600"/>
                    </a:moveTo>
                    <a:cubicBezTo>
                      <a:pt x="14439" y="21600"/>
                      <a:pt x="14350" y="21493"/>
                      <a:pt x="14264" y="21273"/>
                    </a:cubicBezTo>
                    <a:cubicBezTo>
                      <a:pt x="14207" y="21128"/>
                      <a:pt x="14167" y="20914"/>
                      <a:pt x="14124" y="20687"/>
                    </a:cubicBezTo>
                    <a:cubicBezTo>
                      <a:pt x="14052" y="20303"/>
                      <a:pt x="13970" y="19869"/>
                      <a:pt x="13804" y="19751"/>
                    </a:cubicBezTo>
                    <a:cubicBezTo>
                      <a:pt x="13714" y="19687"/>
                      <a:pt x="13570" y="19752"/>
                      <a:pt x="13395" y="19889"/>
                    </a:cubicBezTo>
                    <a:cubicBezTo>
                      <a:pt x="13296" y="19966"/>
                      <a:pt x="13128" y="20070"/>
                      <a:pt x="13033" y="20072"/>
                    </a:cubicBezTo>
                    <a:cubicBezTo>
                      <a:pt x="12874" y="20075"/>
                      <a:pt x="12759" y="19944"/>
                      <a:pt x="12649" y="19821"/>
                    </a:cubicBezTo>
                    <a:cubicBezTo>
                      <a:pt x="12548" y="19708"/>
                      <a:pt x="12452" y="19602"/>
                      <a:pt x="12328" y="19602"/>
                    </a:cubicBezTo>
                    <a:cubicBezTo>
                      <a:pt x="12317" y="19602"/>
                      <a:pt x="12186" y="19617"/>
                      <a:pt x="12141" y="19617"/>
                    </a:cubicBezTo>
                    <a:cubicBezTo>
                      <a:pt x="11791" y="19617"/>
                      <a:pt x="11759" y="19358"/>
                      <a:pt x="11722" y="19058"/>
                    </a:cubicBezTo>
                    <a:cubicBezTo>
                      <a:pt x="11708" y="18941"/>
                      <a:pt x="11692" y="18809"/>
                      <a:pt x="11655" y="18667"/>
                    </a:cubicBezTo>
                    <a:cubicBezTo>
                      <a:pt x="11569" y="18328"/>
                      <a:pt x="11240" y="18146"/>
                      <a:pt x="10953" y="18156"/>
                    </a:cubicBezTo>
                    <a:cubicBezTo>
                      <a:pt x="10901" y="18158"/>
                      <a:pt x="10605" y="18218"/>
                      <a:pt x="10531" y="18218"/>
                    </a:cubicBezTo>
                    <a:cubicBezTo>
                      <a:pt x="10414" y="18218"/>
                      <a:pt x="10351" y="18205"/>
                      <a:pt x="10156" y="18037"/>
                    </a:cubicBezTo>
                    <a:cubicBezTo>
                      <a:pt x="10048" y="17944"/>
                      <a:pt x="9883" y="17864"/>
                      <a:pt x="9762" y="17864"/>
                    </a:cubicBezTo>
                    <a:cubicBezTo>
                      <a:pt x="9554" y="17864"/>
                      <a:pt x="9375" y="17999"/>
                      <a:pt x="9259" y="18244"/>
                    </a:cubicBezTo>
                    <a:cubicBezTo>
                      <a:pt x="9202" y="18362"/>
                      <a:pt x="9151" y="18499"/>
                      <a:pt x="9097" y="18645"/>
                    </a:cubicBezTo>
                    <a:cubicBezTo>
                      <a:pt x="8937" y="19074"/>
                      <a:pt x="8757" y="19561"/>
                      <a:pt x="8394" y="19561"/>
                    </a:cubicBezTo>
                    <a:cubicBezTo>
                      <a:pt x="8306" y="19561"/>
                      <a:pt x="8209" y="19531"/>
                      <a:pt x="8108" y="19471"/>
                    </a:cubicBezTo>
                    <a:cubicBezTo>
                      <a:pt x="7596" y="19169"/>
                      <a:pt x="7049" y="19150"/>
                      <a:pt x="6471" y="19129"/>
                    </a:cubicBezTo>
                    <a:cubicBezTo>
                      <a:pt x="6122" y="19117"/>
                      <a:pt x="5762" y="19104"/>
                      <a:pt x="5413" y="19023"/>
                    </a:cubicBezTo>
                    <a:cubicBezTo>
                      <a:pt x="4673" y="18851"/>
                      <a:pt x="3782" y="17919"/>
                      <a:pt x="3284" y="17088"/>
                    </a:cubicBezTo>
                    <a:cubicBezTo>
                      <a:pt x="3120" y="16813"/>
                      <a:pt x="2962" y="16699"/>
                      <a:pt x="2772" y="16691"/>
                    </a:cubicBezTo>
                    <a:cubicBezTo>
                      <a:pt x="2576" y="16683"/>
                      <a:pt x="2247" y="16932"/>
                      <a:pt x="1904" y="16933"/>
                    </a:cubicBezTo>
                    <a:cubicBezTo>
                      <a:pt x="1745" y="16933"/>
                      <a:pt x="1581" y="16882"/>
                      <a:pt x="1369" y="16800"/>
                    </a:cubicBezTo>
                    <a:cubicBezTo>
                      <a:pt x="963" y="16643"/>
                      <a:pt x="638" y="16457"/>
                      <a:pt x="305" y="16180"/>
                    </a:cubicBezTo>
                    <a:cubicBezTo>
                      <a:pt x="156" y="16056"/>
                      <a:pt x="0" y="15775"/>
                      <a:pt x="0" y="15775"/>
                    </a:cubicBezTo>
                    <a:cubicBezTo>
                      <a:pt x="0" y="15775"/>
                      <a:pt x="0" y="15146"/>
                      <a:pt x="263" y="14920"/>
                    </a:cubicBezTo>
                    <a:cubicBezTo>
                      <a:pt x="405" y="14798"/>
                      <a:pt x="578" y="14777"/>
                      <a:pt x="744" y="14756"/>
                    </a:cubicBezTo>
                    <a:cubicBezTo>
                      <a:pt x="905" y="14736"/>
                      <a:pt x="1057" y="14717"/>
                      <a:pt x="1182" y="14616"/>
                    </a:cubicBezTo>
                    <a:cubicBezTo>
                      <a:pt x="1414" y="14426"/>
                      <a:pt x="1557" y="14472"/>
                      <a:pt x="1719" y="14468"/>
                    </a:cubicBezTo>
                    <a:cubicBezTo>
                      <a:pt x="1925" y="14463"/>
                      <a:pt x="2060" y="14139"/>
                      <a:pt x="2091" y="14086"/>
                    </a:cubicBezTo>
                    <a:cubicBezTo>
                      <a:pt x="2296" y="13736"/>
                      <a:pt x="2670" y="13537"/>
                      <a:pt x="2875" y="13449"/>
                    </a:cubicBezTo>
                    <a:cubicBezTo>
                      <a:pt x="3041" y="13378"/>
                      <a:pt x="3196" y="13244"/>
                      <a:pt x="3359" y="13101"/>
                    </a:cubicBezTo>
                    <a:cubicBezTo>
                      <a:pt x="3491" y="12986"/>
                      <a:pt x="3807" y="12763"/>
                      <a:pt x="3827" y="12751"/>
                    </a:cubicBezTo>
                    <a:cubicBezTo>
                      <a:pt x="3918" y="12695"/>
                      <a:pt x="4023" y="12631"/>
                      <a:pt x="4122" y="12631"/>
                    </a:cubicBezTo>
                    <a:cubicBezTo>
                      <a:pt x="4234" y="12631"/>
                      <a:pt x="4319" y="12714"/>
                      <a:pt x="4366" y="12870"/>
                    </a:cubicBezTo>
                    <a:cubicBezTo>
                      <a:pt x="4423" y="13060"/>
                      <a:pt x="4397" y="13215"/>
                      <a:pt x="4519" y="13215"/>
                    </a:cubicBezTo>
                    <a:cubicBezTo>
                      <a:pt x="4708" y="13215"/>
                      <a:pt x="4804" y="12979"/>
                      <a:pt x="4833" y="12870"/>
                    </a:cubicBezTo>
                    <a:cubicBezTo>
                      <a:pt x="4879" y="12694"/>
                      <a:pt x="4943" y="12644"/>
                      <a:pt x="5088" y="12701"/>
                    </a:cubicBezTo>
                    <a:cubicBezTo>
                      <a:pt x="5253" y="12766"/>
                      <a:pt x="5280" y="12966"/>
                      <a:pt x="5478" y="12966"/>
                    </a:cubicBezTo>
                    <a:cubicBezTo>
                      <a:pt x="5670" y="12966"/>
                      <a:pt x="5912" y="12837"/>
                      <a:pt x="5985" y="12621"/>
                    </a:cubicBezTo>
                    <a:cubicBezTo>
                      <a:pt x="6008" y="12552"/>
                      <a:pt x="5988" y="12283"/>
                      <a:pt x="6193" y="12198"/>
                    </a:cubicBezTo>
                    <a:cubicBezTo>
                      <a:pt x="6291" y="12157"/>
                      <a:pt x="6388" y="12233"/>
                      <a:pt x="6481" y="12233"/>
                    </a:cubicBezTo>
                    <a:cubicBezTo>
                      <a:pt x="6544" y="12233"/>
                      <a:pt x="6568" y="12151"/>
                      <a:pt x="6588" y="12053"/>
                    </a:cubicBezTo>
                    <a:cubicBezTo>
                      <a:pt x="6639" y="11803"/>
                      <a:pt x="6696" y="11765"/>
                      <a:pt x="6850" y="11616"/>
                    </a:cubicBezTo>
                    <a:cubicBezTo>
                      <a:pt x="7078" y="11396"/>
                      <a:pt x="7247" y="11209"/>
                      <a:pt x="7178" y="10973"/>
                    </a:cubicBezTo>
                    <a:cubicBezTo>
                      <a:pt x="7107" y="10732"/>
                      <a:pt x="6794" y="10534"/>
                      <a:pt x="6823" y="10277"/>
                    </a:cubicBezTo>
                    <a:cubicBezTo>
                      <a:pt x="6838" y="10149"/>
                      <a:pt x="6925" y="10064"/>
                      <a:pt x="7010" y="9981"/>
                    </a:cubicBezTo>
                    <a:cubicBezTo>
                      <a:pt x="7089" y="9904"/>
                      <a:pt x="7171" y="9824"/>
                      <a:pt x="7181" y="9726"/>
                    </a:cubicBezTo>
                    <a:cubicBezTo>
                      <a:pt x="7192" y="9606"/>
                      <a:pt x="7106" y="9479"/>
                      <a:pt x="7044" y="9384"/>
                    </a:cubicBezTo>
                    <a:cubicBezTo>
                      <a:pt x="6951" y="9243"/>
                      <a:pt x="6835" y="9066"/>
                      <a:pt x="6855" y="8848"/>
                    </a:cubicBezTo>
                    <a:cubicBezTo>
                      <a:pt x="6876" y="8617"/>
                      <a:pt x="7005" y="8506"/>
                      <a:pt x="7118" y="8408"/>
                    </a:cubicBezTo>
                    <a:cubicBezTo>
                      <a:pt x="7387" y="8177"/>
                      <a:pt x="7215" y="8099"/>
                      <a:pt x="7152" y="7891"/>
                    </a:cubicBezTo>
                    <a:cubicBezTo>
                      <a:pt x="7086" y="7675"/>
                      <a:pt x="7157" y="7495"/>
                      <a:pt x="7213" y="7350"/>
                    </a:cubicBezTo>
                    <a:cubicBezTo>
                      <a:pt x="7349" y="7004"/>
                      <a:pt x="7516" y="6657"/>
                      <a:pt x="7811" y="6459"/>
                    </a:cubicBezTo>
                    <a:cubicBezTo>
                      <a:pt x="8330" y="6113"/>
                      <a:pt x="8281" y="5567"/>
                      <a:pt x="8218" y="4875"/>
                    </a:cubicBezTo>
                    <a:cubicBezTo>
                      <a:pt x="8204" y="4716"/>
                      <a:pt x="8181" y="4260"/>
                      <a:pt x="8187" y="4008"/>
                    </a:cubicBezTo>
                    <a:cubicBezTo>
                      <a:pt x="8193" y="3778"/>
                      <a:pt x="8198" y="3560"/>
                      <a:pt x="8170" y="3352"/>
                    </a:cubicBezTo>
                    <a:cubicBezTo>
                      <a:pt x="8125" y="3018"/>
                      <a:pt x="8231" y="2947"/>
                      <a:pt x="8363" y="2894"/>
                    </a:cubicBezTo>
                    <a:cubicBezTo>
                      <a:pt x="8422" y="2870"/>
                      <a:pt x="8484" y="2845"/>
                      <a:pt x="8536" y="2772"/>
                    </a:cubicBezTo>
                    <a:cubicBezTo>
                      <a:pt x="8572" y="2705"/>
                      <a:pt x="8660" y="2299"/>
                      <a:pt x="8638" y="2192"/>
                    </a:cubicBezTo>
                    <a:cubicBezTo>
                      <a:pt x="8464" y="2176"/>
                      <a:pt x="8336" y="2089"/>
                      <a:pt x="8279" y="1946"/>
                    </a:cubicBezTo>
                    <a:cubicBezTo>
                      <a:pt x="8241" y="1850"/>
                      <a:pt x="8216" y="1684"/>
                      <a:pt x="8316" y="1440"/>
                    </a:cubicBezTo>
                    <a:cubicBezTo>
                      <a:pt x="8338" y="1388"/>
                      <a:pt x="8476" y="1081"/>
                      <a:pt x="8476" y="1081"/>
                    </a:cubicBezTo>
                    <a:cubicBezTo>
                      <a:pt x="8705" y="870"/>
                      <a:pt x="8879" y="638"/>
                      <a:pt x="9204" y="638"/>
                    </a:cubicBezTo>
                    <a:cubicBezTo>
                      <a:pt x="9310" y="638"/>
                      <a:pt x="9413" y="676"/>
                      <a:pt x="9511" y="753"/>
                    </a:cubicBezTo>
                    <a:cubicBezTo>
                      <a:pt x="9547" y="780"/>
                      <a:pt x="9656" y="873"/>
                      <a:pt x="9711" y="865"/>
                    </a:cubicBezTo>
                    <a:cubicBezTo>
                      <a:pt x="9778" y="855"/>
                      <a:pt x="9815" y="464"/>
                      <a:pt x="9815" y="464"/>
                    </a:cubicBezTo>
                    <a:cubicBezTo>
                      <a:pt x="9865" y="156"/>
                      <a:pt x="10085" y="0"/>
                      <a:pt x="10471" y="0"/>
                    </a:cubicBezTo>
                    <a:cubicBezTo>
                      <a:pt x="10656" y="0"/>
                      <a:pt x="11092" y="78"/>
                      <a:pt x="11130" y="83"/>
                    </a:cubicBezTo>
                    <a:cubicBezTo>
                      <a:pt x="11304" y="105"/>
                      <a:pt x="11472" y="203"/>
                      <a:pt x="11635" y="298"/>
                    </a:cubicBezTo>
                    <a:cubicBezTo>
                      <a:pt x="11677" y="323"/>
                      <a:pt x="12057" y="638"/>
                      <a:pt x="12317" y="766"/>
                    </a:cubicBezTo>
                    <a:cubicBezTo>
                      <a:pt x="12523" y="867"/>
                      <a:pt x="12638" y="783"/>
                      <a:pt x="12638" y="783"/>
                    </a:cubicBezTo>
                    <a:cubicBezTo>
                      <a:pt x="12638" y="783"/>
                      <a:pt x="12692" y="1052"/>
                      <a:pt x="12649" y="1169"/>
                    </a:cubicBezTo>
                    <a:cubicBezTo>
                      <a:pt x="12607" y="1286"/>
                      <a:pt x="12545" y="1346"/>
                      <a:pt x="12465" y="1346"/>
                    </a:cubicBezTo>
                    <a:cubicBezTo>
                      <a:pt x="12419" y="1346"/>
                      <a:pt x="12261" y="1278"/>
                      <a:pt x="12230" y="1278"/>
                    </a:cubicBezTo>
                    <a:cubicBezTo>
                      <a:pt x="12187" y="1278"/>
                      <a:pt x="12170" y="1321"/>
                      <a:pt x="12141" y="1452"/>
                    </a:cubicBezTo>
                    <a:cubicBezTo>
                      <a:pt x="12130" y="1500"/>
                      <a:pt x="12119" y="1550"/>
                      <a:pt x="12102" y="1592"/>
                    </a:cubicBezTo>
                    <a:cubicBezTo>
                      <a:pt x="12055" y="1707"/>
                      <a:pt x="12044" y="1806"/>
                      <a:pt x="12072" y="1871"/>
                    </a:cubicBezTo>
                    <a:cubicBezTo>
                      <a:pt x="12101" y="1940"/>
                      <a:pt x="12179" y="1980"/>
                      <a:pt x="12284" y="1980"/>
                    </a:cubicBezTo>
                    <a:cubicBezTo>
                      <a:pt x="12307" y="1980"/>
                      <a:pt x="12427" y="1967"/>
                      <a:pt x="12459" y="1967"/>
                    </a:cubicBezTo>
                    <a:cubicBezTo>
                      <a:pt x="12597" y="1967"/>
                      <a:pt x="12686" y="2017"/>
                      <a:pt x="12730" y="2119"/>
                    </a:cubicBezTo>
                    <a:cubicBezTo>
                      <a:pt x="12783" y="2240"/>
                      <a:pt x="12765" y="2409"/>
                      <a:pt x="12672" y="2651"/>
                    </a:cubicBezTo>
                    <a:cubicBezTo>
                      <a:pt x="12558" y="2950"/>
                      <a:pt x="12596" y="3241"/>
                      <a:pt x="12662" y="3619"/>
                    </a:cubicBezTo>
                    <a:cubicBezTo>
                      <a:pt x="12678" y="3710"/>
                      <a:pt x="12712" y="3782"/>
                      <a:pt x="12747" y="3857"/>
                    </a:cubicBezTo>
                    <a:cubicBezTo>
                      <a:pt x="12803" y="3974"/>
                      <a:pt x="12866" y="4107"/>
                      <a:pt x="12849" y="4311"/>
                    </a:cubicBezTo>
                    <a:cubicBezTo>
                      <a:pt x="12836" y="4479"/>
                      <a:pt x="12791" y="4558"/>
                      <a:pt x="12752" y="4628"/>
                    </a:cubicBezTo>
                    <a:cubicBezTo>
                      <a:pt x="12731" y="4665"/>
                      <a:pt x="12712" y="4699"/>
                      <a:pt x="12694" y="4749"/>
                    </a:cubicBezTo>
                    <a:cubicBezTo>
                      <a:pt x="12731" y="4856"/>
                      <a:pt x="12923" y="5218"/>
                      <a:pt x="12961" y="5266"/>
                    </a:cubicBezTo>
                    <a:cubicBezTo>
                      <a:pt x="13049" y="5370"/>
                      <a:pt x="13110" y="5392"/>
                      <a:pt x="13146" y="5392"/>
                    </a:cubicBezTo>
                    <a:cubicBezTo>
                      <a:pt x="13313" y="5392"/>
                      <a:pt x="13279" y="5006"/>
                      <a:pt x="13280" y="4992"/>
                    </a:cubicBezTo>
                    <a:cubicBezTo>
                      <a:pt x="13335" y="4947"/>
                      <a:pt x="13764" y="4758"/>
                      <a:pt x="13678" y="4278"/>
                    </a:cubicBezTo>
                    <a:cubicBezTo>
                      <a:pt x="13666" y="4215"/>
                      <a:pt x="13644" y="4136"/>
                      <a:pt x="13620" y="4053"/>
                    </a:cubicBezTo>
                    <a:cubicBezTo>
                      <a:pt x="13540" y="3775"/>
                      <a:pt x="13441" y="3430"/>
                      <a:pt x="13609" y="3193"/>
                    </a:cubicBezTo>
                    <a:cubicBezTo>
                      <a:pt x="13678" y="3095"/>
                      <a:pt x="13760" y="3045"/>
                      <a:pt x="13852" y="3045"/>
                    </a:cubicBezTo>
                    <a:cubicBezTo>
                      <a:pt x="14085" y="3045"/>
                      <a:pt x="14318" y="3376"/>
                      <a:pt x="14410" y="3611"/>
                    </a:cubicBezTo>
                    <a:cubicBezTo>
                      <a:pt x="14440" y="3686"/>
                      <a:pt x="14515" y="3757"/>
                      <a:pt x="14587" y="3825"/>
                    </a:cubicBezTo>
                    <a:cubicBezTo>
                      <a:pt x="14722" y="3953"/>
                      <a:pt x="14891" y="4113"/>
                      <a:pt x="14805" y="4383"/>
                    </a:cubicBezTo>
                    <a:cubicBezTo>
                      <a:pt x="14784" y="4449"/>
                      <a:pt x="14782" y="4501"/>
                      <a:pt x="14797" y="4543"/>
                    </a:cubicBezTo>
                    <a:cubicBezTo>
                      <a:pt x="14838" y="4657"/>
                      <a:pt x="15007" y="4713"/>
                      <a:pt x="15109" y="4746"/>
                    </a:cubicBezTo>
                    <a:cubicBezTo>
                      <a:pt x="15269" y="4799"/>
                      <a:pt x="15363" y="4877"/>
                      <a:pt x="15406" y="4994"/>
                    </a:cubicBezTo>
                    <a:cubicBezTo>
                      <a:pt x="15466" y="5152"/>
                      <a:pt x="15412" y="5336"/>
                      <a:pt x="15360" y="5514"/>
                    </a:cubicBezTo>
                    <a:cubicBezTo>
                      <a:pt x="15314" y="5673"/>
                      <a:pt x="15255" y="5894"/>
                      <a:pt x="15308" y="5984"/>
                    </a:cubicBezTo>
                    <a:cubicBezTo>
                      <a:pt x="15402" y="6146"/>
                      <a:pt x="15684" y="6073"/>
                      <a:pt x="15790" y="6104"/>
                    </a:cubicBezTo>
                    <a:cubicBezTo>
                      <a:pt x="16001" y="6168"/>
                      <a:pt x="16061" y="6504"/>
                      <a:pt x="16114" y="6800"/>
                    </a:cubicBezTo>
                    <a:cubicBezTo>
                      <a:pt x="16142" y="6957"/>
                      <a:pt x="16169" y="7104"/>
                      <a:pt x="16212" y="7196"/>
                    </a:cubicBezTo>
                    <a:cubicBezTo>
                      <a:pt x="16214" y="7199"/>
                      <a:pt x="16362" y="7547"/>
                      <a:pt x="16362" y="7754"/>
                    </a:cubicBezTo>
                    <a:cubicBezTo>
                      <a:pt x="16362" y="7798"/>
                      <a:pt x="16341" y="7928"/>
                      <a:pt x="16341" y="7928"/>
                    </a:cubicBezTo>
                    <a:cubicBezTo>
                      <a:pt x="16192" y="8172"/>
                      <a:pt x="16125" y="8350"/>
                      <a:pt x="16160" y="8639"/>
                    </a:cubicBezTo>
                    <a:cubicBezTo>
                      <a:pt x="16184" y="8836"/>
                      <a:pt x="16247" y="8954"/>
                      <a:pt x="16326" y="9104"/>
                    </a:cubicBezTo>
                    <a:cubicBezTo>
                      <a:pt x="16406" y="9256"/>
                      <a:pt x="16500" y="9402"/>
                      <a:pt x="16390" y="9635"/>
                    </a:cubicBezTo>
                    <a:cubicBezTo>
                      <a:pt x="16372" y="9673"/>
                      <a:pt x="16358" y="9702"/>
                      <a:pt x="16354" y="9737"/>
                    </a:cubicBezTo>
                    <a:cubicBezTo>
                      <a:pt x="16373" y="9736"/>
                      <a:pt x="16493" y="9729"/>
                      <a:pt x="16533" y="9729"/>
                    </a:cubicBezTo>
                    <a:cubicBezTo>
                      <a:pt x="16647" y="9729"/>
                      <a:pt x="16784" y="9746"/>
                      <a:pt x="16845" y="9877"/>
                    </a:cubicBezTo>
                    <a:cubicBezTo>
                      <a:pt x="16885" y="9963"/>
                      <a:pt x="16882" y="10079"/>
                      <a:pt x="16835" y="10220"/>
                    </a:cubicBezTo>
                    <a:cubicBezTo>
                      <a:pt x="16757" y="10460"/>
                      <a:pt x="16629" y="10659"/>
                      <a:pt x="16505" y="10851"/>
                    </a:cubicBezTo>
                    <a:cubicBezTo>
                      <a:pt x="16434" y="10962"/>
                      <a:pt x="16254" y="11266"/>
                      <a:pt x="16215" y="11322"/>
                    </a:cubicBezTo>
                    <a:cubicBezTo>
                      <a:pt x="16128" y="11448"/>
                      <a:pt x="15983" y="11658"/>
                      <a:pt x="15999" y="11776"/>
                    </a:cubicBezTo>
                    <a:cubicBezTo>
                      <a:pt x="16006" y="11829"/>
                      <a:pt x="16108" y="11897"/>
                      <a:pt x="16176" y="11897"/>
                    </a:cubicBezTo>
                    <a:cubicBezTo>
                      <a:pt x="16276" y="11897"/>
                      <a:pt x="16381" y="11831"/>
                      <a:pt x="16492" y="11760"/>
                    </a:cubicBezTo>
                    <a:cubicBezTo>
                      <a:pt x="16612" y="11685"/>
                      <a:pt x="16735" y="11607"/>
                      <a:pt x="16863" y="11607"/>
                    </a:cubicBezTo>
                    <a:cubicBezTo>
                      <a:pt x="16934" y="11607"/>
                      <a:pt x="17002" y="11632"/>
                      <a:pt x="17064" y="11682"/>
                    </a:cubicBezTo>
                    <a:cubicBezTo>
                      <a:pt x="17299" y="11871"/>
                      <a:pt x="17252" y="12114"/>
                      <a:pt x="17213" y="12309"/>
                    </a:cubicBezTo>
                    <a:cubicBezTo>
                      <a:pt x="17179" y="12481"/>
                      <a:pt x="17162" y="12592"/>
                      <a:pt x="17237" y="12709"/>
                    </a:cubicBezTo>
                    <a:cubicBezTo>
                      <a:pt x="17413" y="12988"/>
                      <a:pt x="17586" y="13009"/>
                      <a:pt x="17811" y="13009"/>
                    </a:cubicBezTo>
                    <a:cubicBezTo>
                      <a:pt x="17811" y="13009"/>
                      <a:pt x="18076" y="13011"/>
                      <a:pt x="18161" y="13023"/>
                    </a:cubicBezTo>
                    <a:cubicBezTo>
                      <a:pt x="18385" y="13058"/>
                      <a:pt x="18450" y="13302"/>
                      <a:pt x="18506" y="13518"/>
                    </a:cubicBezTo>
                    <a:cubicBezTo>
                      <a:pt x="18539" y="13641"/>
                      <a:pt x="18570" y="13759"/>
                      <a:pt x="18627" y="13834"/>
                    </a:cubicBezTo>
                    <a:cubicBezTo>
                      <a:pt x="18891" y="14182"/>
                      <a:pt x="19296" y="14186"/>
                      <a:pt x="19652" y="14211"/>
                    </a:cubicBezTo>
                    <a:cubicBezTo>
                      <a:pt x="20005" y="14236"/>
                      <a:pt x="20356" y="14225"/>
                      <a:pt x="20622" y="14868"/>
                    </a:cubicBezTo>
                    <a:cubicBezTo>
                      <a:pt x="20701" y="15061"/>
                      <a:pt x="20829" y="15187"/>
                      <a:pt x="20964" y="15320"/>
                    </a:cubicBezTo>
                    <a:cubicBezTo>
                      <a:pt x="21098" y="15453"/>
                      <a:pt x="21237" y="15591"/>
                      <a:pt x="21336" y="15804"/>
                    </a:cubicBezTo>
                    <a:cubicBezTo>
                      <a:pt x="21408" y="15957"/>
                      <a:pt x="21451" y="16161"/>
                      <a:pt x="21492" y="16359"/>
                    </a:cubicBezTo>
                    <a:cubicBezTo>
                      <a:pt x="21517" y="16473"/>
                      <a:pt x="21600" y="16798"/>
                      <a:pt x="21600" y="16798"/>
                    </a:cubicBezTo>
                    <a:cubicBezTo>
                      <a:pt x="21350" y="16907"/>
                      <a:pt x="21382" y="16803"/>
                      <a:pt x="20980" y="17133"/>
                    </a:cubicBezTo>
                    <a:cubicBezTo>
                      <a:pt x="20851" y="17239"/>
                      <a:pt x="20717" y="17348"/>
                      <a:pt x="20557" y="17418"/>
                    </a:cubicBezTo>
                    <a:cubicBezTo>
                      <a:pt x="20377" y="17497"/>
                      <a:pt x="20215" y="17425"/>
                      <a:pt x="19983" y="17193"/>
                    </a:cubicBezTo>
                    <a:cubicBezTo>
                      <a:pt x="19872" y="17083"/>
                      <a:pt x="19768" y="16979"/>
                      <a:pt x="19644" y="16962"/>
                    </a:cubicBezTo>
                    <a:cubicBezTo>
                      <a:pt x="19528" y="16946"/>
                      <a:pt x="19430" y="17068"/>
                      <a:pt x="19335" y="17237"/>
                    </a:cubicBezTo>
                    <a:cubicBezTo>
                      <a:pt x="19142" y="17583"/>
                      <a:pt x="18977" y="17596"/>
                      <a:pt x="18814" y="17483"/>
                    </a:cubicBezTo>
                    <a:cubicBezTo>
                      <a:pt x="18686" y="17395"/>
                      <a:pt x="18032" y="16900"/>
                      <a:pt x="17807" y="16771"/>
                    </a:cubicBezTo>
                    <a:cubicBezTo>
                      <a:pt x="17517" y="16605"/>
                      <a:pt x="17259" y="16520"/>
                      <a:pt x="17042" y="16520"/>
                    </a:cubicBezTo>
                    <a:cubicBezTo>
                      <a:pt x="16600" y="16520"/>
                      <a:pt x="16337" y="16857"/>
                      <a:pt x="16236" y="17549"/>
                    </a:cubicBezTo>
                    <a:cubicBezTo>
                      <a:pt x="16167" y="18034"/>
                      <a:pt x="15919" y="18358"/>
                      <a:pt x="15680" y="18671"/>
                    </a:cubicBezTo>
                    <a:cubicBezTo>
                      <a:pt x="15225" y="19268"/>
                      <a:pt x="15176" y="19555"/>
                      <a:pt x="15046" y="20243"/>
                    </a:cubicBezTo>
                    <a:cubicBezTo>
                      <a:pt x="14928" y="20870"/>
                      <a:pt x="14790" y="21600"/>
                      <a:pt x="14538" y="21600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  <p:sp>
            <p:nvSpPr>
              <p:cNvPr id="121" name="Shape 103">
                <a:extLst>
                  <a:ext uri="{FF2B5EF4-FFF2-40B4-BE49-F238E27FC236}">
                    <a16:creationId xmlns:a16="http://schemas.microsoft.com/office/drawing/2014/main" id="{7851C993-27A1-4F4B-8CAF-FCA68E79C69C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2193096" y="2873807"/>
                <a:ext cx="2263669" cy="17338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0" h="21600" extrusionOk="0">
                    <a:moveTo>
                      <a:pt x="11150" y="8677"/>
                    </a:moveTo>
                    <a:cubicBezTo>
                      <a:pt x="11024" y="8677"/>
                      <a:pt x="10877" y="8733"/>
                      <a:pt x="10701" y="8850"/>
                    </a:cubicBezTo>
                    <a:cubicBezTo>
                      <a:pt x="10328" y="9095"/>
                      <a:pt x="9962" y="9330"/>
                      <a:pt x="9593" y="9499"/>
                    </a:cubicBezTo>
                    <a:cubicBezTo>
                      <a:pt x="9466" y="9558"/>
                      <a:pt x="9330" y="9571"/>
                      <a:pt x="9198" y="9583"/>
                    </a:cubicBezTo>
                    <a:cubicBezTo>
                      <a:pt x="9040" y="9598"/>
                      <a:pt x="8892" y="9612"/>
                      <a:pt x="8767" y="9699"/>
                    </a:cubicBezTo>
                    <a:cubicBezTo>
                      <a:pt x="8632" y="9792"/>
                      <a:pt x="8626" y="9842"/>
                      <a:pt x="8625" y="9847"/>
                    </a:cubicBezTo>
                    <a:cubicBezTo>
                      <a:pt x="8623" y="9878"/>
                      <a:pt x="8688" y="9940"/>
                      <a:pt x="8731" y="9982"/>
                    </a:cubicBezTo>
                    <a:cubicBezTo>
                      <a:pt x="8791" y="10039"/>
                      <a:pt x="8859" y="10105"/>
                      <a:pt x="8897" y="10191"/>
                    </a:cubicBezTo>
                    <a:cubicBezTo>
                      <a:pt x="8978" y="10373"/>
                      <a:pt x="8953" y="10530"/>
                      <a:pt x="8930" y="10668"/>
                    </a:cubicBezTo>
                    <a:cubicBezTo>
                      <a:pt x="8902" y="10837"/>
                      <a:pt x="8880" y="10971"/>
                      <a:pt x="9049" y="11154"/>
                    </a:cubicBezTo>
                    <a:cubicBezTo>
                      <a:pt x="9339" y="11471"/>
                      <a:pt x="9422" y="11701"/>
                      <a:pt x="9418" y="12177"/>
                    </a:cubicBezTo>
                    <a:cubicBezTo>
                      <a:pt x="9421" y="12518"/>
                      <a:pt x="9386" y="12762"/>
                      <a:pt x="9585" y="12814"/>
                    </a:cubicBezTo>
                    <a:cubicBezTo>
                      <a:pt x="9615" y="12822"/>
                      <a:pt x="9649" y="12826"/>
                      <a:pt x="9685" y="12826"/>
                    </a:cubicBezTo>
                    <a:cubicBezTo>
                      <a:pt x="10124" y="12826"/>
                      <a:pt x="10847" y="12267"/>
                      <a:pt x="11206" y="11937"/>
                    </a:cubicBezTo>
                    <a:cubicBezTo>
                      <a:pt x="11410" y="11747"/>
                      <a:pt x="11571" y="11663"/>
                      <a:pt x="11728" y="11663"/>
                    </a:cubicBezTo>
                    <a:cubicBezTo>
                      <a:pt x="11855" y="11663"/>
                      <a:pt x="11977" y="11723"/>
                      <a:pt x="12090" y="11841"/>
                    </a:cubicBezTo>
                    <a:cubicBezTo>
                      <a:pt x="12176" y="11931"/>
                      <a:pt x="12320" y="12081"/>
                      <a:pt x="12442" y="12081"/>
                    </a:cubicBezTo>
                    <a:cubicBezTo>
                      <a:pt x="12474" y="12081"/>
                      <a:pt x="12503" y="12070"/>
                      <a:pt x="12529" y="12048"/>
                    </a:cubicBezTo>
                    <a:cubicBezTo>
                      <a:pt x="12648" y="11948"/>
                      <a:pt x="12630" y="11735"/>
                      <a:pt x="12609" y="11487"/>
                    </a:cubicBezTo>
                    <a:cubicBezTo>
                      <a:pt x="12583" y="11176"/>
                      <a:pt x="12550" y="10788"/>
                      <a:pt x="12876" y="10640"/>
                    </a:cubicBezTo>
                    <a:cubicBezTo>
                      <a:pt x="13071" y="10552"/>
                      <a:pt x="13109" y="10470"/>
                      <a:pt x="13113" y="10428"/>
                    </a:cubicBezTo>
                    <a:cubicBezTo>
                      <a:pt x="13121" y="10364"/>
                      <a:pt x="13066" y="10274"/>
                      <a:pt x="12959" y="10175"/>
                    </a:cubicBezTo>
                    <a:cubicBezTo>
                      <a:pt x="12901" y="10121"/>
                      <a:pt x="12844" y="10063"/>
                      <a:pt x="12789" y="10007"/>
                    </a:cubicBezTo>
                    <a:cubicBezTo>
                      <a:pt x="12637" y="9852"/>
                      <a:pt x="12493" y="9706"/>
                      <a:pt x="12318" y="9632"/>
                    </a:cubicBezTo>
                    <a:lnTo>
                      <a:pt x="12302" y="9632"/>
                    </a:lnTo>
                    <a:lnTo>
                      <a:pt x="12293" y="9623"/>
                    </a:lnTo>
                    <a:cubicBezTo>
                      <a:pt x="12292" y="9622"/>
                      <a:pt x="12291" y="9622"/>
                      <a:pt x="12290" y="9621"/>
                    </a:cubicBezTo>
                    <a:cubicBezTo>
                      <a:pt x="12002" y="9503"/>
                      <a:pt x="11825" y="9272"/>
                      <a:pt x="11668" y="9068"/>
                    </a:cubicBezTo>
                    <a:cubicBezTo>
                      <a:pt x="11501" y="8849"/>
                      <a:pt x="11369" y="8677"/>
                      <a:pt x="11150" y="8677"/>
                    </a:cubicBezTo>
                    <a:close/>
                    <a:moveTo>
                      <a:pt x="16193" y="19988"/>
                    </a:moveTo>
                    <a:cubicBezTo>
                      <a:pt x="15989" y="19945"/>
                      <a:pt x="15823" y="19906"/>
                      <a:pt x="15733" y="19955"/>
                    </a:cubicBezTo>
                    <a:cubicBezTo>
                      <a:pt x="15738" y="19970"/>
                      <a:pt x="15753" y="20003"/>
                      <a:pt x="15799" y="20061"/>
                    </a:cubicBezTo>
                    <a:cubicBezTo>
                      <a:pt x="15966" y="20268"/>
                      <a:pt x="15848" y="20417"/>
                      <a:pt x="15688" y="20514"/>
                    </a:cubicBezTo>
                    <a:cubicBezTo>
                      <a:pt x="15587" y="20574"/>
                      <a:pt x="15553" y="20617"/>
                      <a:pt x="15512" y="20780"/>
                    </a:cubicBezTo>
                    <a:cubicBezTo>
                      <a:pt x="15471" y="20945"/>
                      <a:pt x="15419" y="21150"/>
                      <a:pt x="15268" y="21150"/>
                    </a:cubicBezTo>
                    <a:cubicBezTo>
                      <a:pt x="15129" y="21150"/>
                      <a:pt x="14936" y="20868"/>
                      <a:pt x="14835" y="20622"/>
                    </a:cubicBezTo>
                    <a:cubicBezTo>
                      <a:pt x="14665" y="20210"/>
                      <a:pt x="14623" y="20360"/>
                      <a:pt x="14368" y="20360"/>
                    </a:cubicBezTo>
                    <a:cubicBezTo>
                      <a:pt x="14175" y="20360"/>
                      <a:pt x="14122" y="20251"/>
                      <a:pt x="14015" y="20035"/>
                    </a:cubicBezTo>
                    <a:cubicBezTo>
                      <a:pt x="13944" y="19891"/>
                      <a:pt x="13851" y="19743"/>
                      <a:pt x="13699" y="19790"/>
                    </a:cubicBezTo>
                    <a:cubicBezTo>
                      <a:pt x="13525" y="19845"/>
                      <a:pt x="13441" y="20186"/>
                      <a:pt x="13400" y="20476"/>
                    </a:cubicBezTo>
                    <a:cubicBezTo>
                      <a:pt x="13317" y="21075"/>
                      <a:pt x="12782" y="21600"/>
                      <a:pt x="12255" y="21600"/>
                    </a:cubicBezTo>
                    <a:cubicBezTo>
                      <a:pt x="12034" y="21600"/>
                      <a:pt x="11873" y="21507"/>
                      <a:pt x="11566" y="21342"/>
                    </a:cubicBezTo>
                    <a:cubicBezTo>
                      <a:pt x="11150" y="21120"/>
                      <a:pt x="11056" y="21073"/>
                      <a:pt x="10684" y="21145"/>
                    </a:cubicBezTo>
                    <a:cubicBezTo>
                      <a:pt x="10420" y="21196"/>
                      <a:pt x="10279" y="21220"/>
                      <a:pt x="10051" y="21094"/>
                    </a:cubicBezTo>
                    <a:cubicBezTo>
                      <a:pt x="9975" y="21052"/>
                      <a:pt x="9918" y="21077"/>
                      <a:pt x="9810" y="21134"/>
                    </a:cubicBezTo>
                    <a:cubicBezTo>
                      <a:pt x="9577" y="21259"/>
                      <a:pt x="9366" y="21255"/>
                      <a:pt x="9243" y="21058"/>
                    </a:cubicBezTo>
                    <a:cubicBezTo>
                      <a:pt x="9185" y="20965"/>
                      <a:pt x="9120" y="20966"/>
                      <a:pt x="8969" y="20966"/>
                    </a:cubicBezTo>
                    <a:cubicBezTo>
                      <a:pt x="8921" y="20966"/>
                      <a:pt x="8864" y="20962"/>
                      <a:pt x="8807" y="20932"/>
                    </a:cubicBezTo>
                    <a:cubicBezTo>
                      <a:pt x="8556" y="20802"/>
                      <a:pt x="8478" y="20664"/>
                      <a:pt x="8143" y="20898"/>
                    </a:cubicBezTo>
                    <a:cubicBezTo>
                      <a:pt x="7601" y="21281"/>
                      <a:pt x="7108" y="21303"/>
                      <a:pt x="6776" y="20956"/>
                    </a:cubicBezTo>
                    <a:cubicBezTo>
                      <a:pt x="6678" y="20855"/>
                      <a:pt x="6594" y="20767"/>
                      <a:pt x="6463" y="20767"/>
                    </a:cubicBezTo>
                    <a:cubicBezTo>
                      <a:pt x="6278" y="20767"/>
                      <a:pt x="6177" y="20873"/>
                      <a:pt x="6050" y="21006"/>
                    </a:cubicBezTo>
                    <a:cubicBezTo>
                      <a:pt x="5575" y="21507"/>
                      <a:pt x="5186" y="21559"/>
                      <a:pt x="4858" y="21450"/>
                    </a:cubicBezTo>
                    <a:cubicBezTo>
                      <a:pt x="4637" y="21376"/>
                      <a:pt x="4467" y="21324"/>
                      <a:pt x="4297" y="21324"/>
                    </a:cubicBezTo>
                    <a:cubicBezTo>
                      <a:pt x="4141" y="21324"/>
                      <a:pt x="3994" y="21368"/>
                      <a:pt x="3820" y="21468"/>
                    </a:cubicBezTo>
                    <a:cubicBezTo>
                      <a:pt x="3705" y="21534"/>
                      <a:pt x="3633" y="21564"/>
                      <a:pt x="3487" y="21566"/>
                    </a:cubicBezTo>
                    <a:cubicBezTo>
                      <a:pt x="3487" y="21566"/>
                      <a:pt x="3457" y="20924"/>
                      <a:pt x="3429" y="20729"/>
                    </a:cubicBezTo>
                    <a:cubicBezTo>
                      <a:pt x="3411" y="20603"/>
                      <a:pt x="3377" y="20483"/>
                      <a:pt x="3342" y="20356"/>
                    </a:cubicBezTo>
                    <a:cubicBezTo>
                      <a:pt x="3293" y="20182"/>
                      <a:pt x="3243" y="20002"/>
                      <a:pt x="3235" y="19805"/>
                    </a:cubicBezTo>
                    <a:cubicBezTo>
                      <a:pt x="3227" y="19620"/>
                      <a:pt x="3248" y="19444"/>
                      <a:pt x="3183" y="19234"/>
                    </a:cubicBezTo>
                    <a:cubicBezTo>
                      <a:pt x="3160" y="19157"/>
                      <a:pt x="3103" y="19075"/>
                      <a:pt x="3043" y="18989"/>
                    </a:cubicBezTo>
                    <a:cubicBezTo>
                      <a:pt x="2925" y="18819"/>
                      <a:pt x="2777" y="18606"/>
                      <a:pt x="2880" y="18348"/>
                    </a:cubicBezTo>
                    <a:cubicBezTo>
                      <a:pt x="2892" y="18321"/>
                      <a:pt x="3030" y="18023"/>
                      <a:pt x="3011" y="17985"/>
                    </a:cubicBezTo>
                    <a:cubicBezTo>
                      <a:pt x="2994" y="17953"/>
                      <a:pt x="2888" y="17975"/>
                      <a:pt x="2876" y="17975"/>
                    </a:cubicBezTo>
                    <a:cubicBezTo>
                      <a:pt x="2742" y="17975"/>
                      <a:pt x="2581" y="17893"/>
                      <a:pt x="2532" y="17736"/>
                    </a:cubicBezTo>
                    <a:cubicBezTo>
                      <a:pt x="2511" y="17670"/>
                      <a:pt x="2495" y="17537"/>
                      <a:pt x="2621" y="17389"/>
                    </a:cubicBezTo>
                    <a:cubicBezTo>
                      <a:pt x="2761" y="17225"/>
                      <a:pt x="3005" y="17159"/>
                      <a:pt x="3242" y="17094"/>
                    </a:cubicBezTo>
                    <a:cubicBezTo>
                      <a:pt x="3633" y="16987"/>
                      <a:pt x="3889" y="16894"/>
                      <a:pt x="3898" y="16600"/>
                    </a:cubicBezTo>
                    <a:cubicBezTo>
                      <a:pt x="3902" y="16465"/>
                      <a:pt x="3863" y="15615"/>
                      <a:pt x="3907" y="15246"/>
                    </a:cubicBezTo>
                    <a:cubicBezTo>
                      <a:pt x="3932" y="15038"/>
                      <a:pt x="3990" y="14845"/>
                      <a:pt x="4046" y="14659"/>
                    </a:cubicBezTo>
                    <a:cubicBezTo>
                      <a:pt x="4102" y="14471"/>
                      <a:pt x="4155" y="14294"/>
                      <a:pt x="4176" y="14104"/>
                    </a:cubicBezTo>
                    <a:cubicBezTo>
                      <a:pt x="4211" y="13808"/>
                      <a:pt x="4132" y="13300"/>
                      <a:pt x="3901" y="13154"/>
                    </a:cubicBezTo>
                    <a:cubicBezTo>
                      <a:pt x="3795" y="13087"/>
                      <a:pt x="3497" y="13139"/>
                      <a:pt x="3440" y="12712"/>
                    </a:cubicBezTo>
                    <a:cubicBezTo>
                      <a:pt x="3408" y="12475"/>
                      <a:pt x="3303" y="12517"/>
                      <a:pt x="3135" y="12485"/>
                    </a:cubicBezTo>
                    <a:cubicBezTo>
                      <a:pt x="2935" y="12448"/>
                      <a:pt x="2819" y="12238"/>
                      <a:pt x="2718" y="12053"/>
                    </a:cubicBezTo>
                    <a:cubicBezTo>
                      <a:pt x="2529" y="11710"/>
                      <a:pt x="2473" y="11729"/>
                      <a:pt x="2301" y="11812"/>
                    </a:cubicBezTo>
                    <a:cubicBezTo>
                      <a:pt x="2161" y="11879"/>
                      <a:pt x="2055" y="11900"/>
                      <a:pt x="1945" y="11848"/>
                    </a:cubicBezTo>
                    <a:cubicBezTo>
                      <a:pt x="1795" y="11775"/>
                      <a:pt x="1239" y="11437"/>
                      <a:pt x="1158" y="11175"/>
                    </a:cubicBezTo>
                    <a:cubicBezTo>
                      <a:pt x="1120" y="11050"/>
                      <a:pt x="1031" y="10995"/>
                      <a:pt x="869" y="10995"/>
                    </a:cubicBezTo>
                    <a:cubicBezTo>
                      <a:pt x="768" y="10995"/>
                      <a:pt x="345" y="11077"/>
                      <a:pt x="262" y="11077"/>
                    </a:cubicBezTo>
                    <a:cubicBezTo>
                      <a:pt x="149" y="11077"/>
                      <a:pt x="-10" y="10994"/>
                      <a:pt x="1" y="10785"/>
                    </a:cubicBezTo>
                    <a:cubicBezTo>
                      <a:pt x="20" y="10422"/>
                      <a:pt x="181" y="10257"/>
                      <a:pt x="149" y="9917"/>
                    </a:cubicBezTo>
                    <a:cubicBezTo>
                      <a:pt x="143" y="9850"/>
                      <a:pt x="106" y="9658"/>
                      <a:pt x="106" y="9658"/>
                    </a:cubicBezTo>
                    <a:cubicBezTo>
                      <a:pt x="106" y="9658"/>
                      <a:pt x="594" y="9255"/>
                      <a:pt x="655" y="9196"/>
                    </a:cubicBezTo>
                    <a:cubicBezTo>
                      <a:pt x="860" y="8994"/>
                      <a:pt x="880" y="8858"/>
                      <a:pt x="912" y="8631"/>
                    </a:cubicBezTo>
                    <a:cubicBezTo>
                      <a:pt x="995" y="8038"/>
                      <a:pt x="1054" y="7881"/>
                      <a:pt x="1689" y="7872"/>
                    </a:cubicBezTo>
                    <a:cubicBezTo>
                      <a:pt x="1987" y="7869"/>
                      <a:pt x="2052" y="7740"/>
                      <a:pt x="2261" y="7492"/>
                    </a:cubicBezTo>
                    <a:cubicBezTo>
                      <a:pt x="2326" y="7415"/>
                      <a:pt x="2586" y="7048"/>
                      <a:pt x="3012" y="7048"/>
                    </a:cubicBezTo>
                    <a:cubicBezTo>
                      <a:pt x="3120" y="7048"/>
                      <a:pt x="3207" y="7084"/>
                      <a:pt x="3271" y="7156"/>
                    </a:cubicBezTo>
                    <a:cubicBezTo>
                      <a:pt x="3345" y="7238"/>
                      <a:pt x="3410" y="7279"/>
                      <a:pt x="3468" y="7279"/>
                    </a:cubicBezTo>
                    <a:cubicBezTo>
                      <a:pt x="3601" y="7279"/>
                      <a:pt x="3754" y="7029"/>
                      <a:pt x="3796" y="6964"/>
                    </a:cubicBezTo>
                    <a:cubicBezTo>
                      <a:pt x="3906" y="6795"/>
                      <a:pt x="4072" y="6540"/>
                      <a:pt x="4255" y="6540"/>
                    </a:cubicBezTo>
                    <a:cubicBezTo>
                      <a:pt x="4453" y="6540"/>
                      <a:pt x="4461" y="6810"/>
                      <a:pt x="4657" y="6810"/>
                    </a:cubicBezTo>
                    <a:cubicBezTo>
                      <a:pt x="4727" y="6810"/>
                      <a:pt x="4770" y="6650"/>
                      <a:pt x="4801" y="6556"/>
                    </a:cubicBezTo>
                    <a:cubicBezTo>
                      <a:pt x="4854" y="6396"/>
                      <a:pt x="4909" y="6229"/>
                      <a:pt x="5137" y="6196"/>
                    </a:cubicBezTo>
                    <a:cubicBezTo>
                      <a:pt x="5194" y="6188"/>
                      <a:pt x="5384" y="6201"/>
                      <a:pt x="5474" y="6020"/>
                    </a:cubicBezTo>
                    <a:cubicBezTo>
                      <a:pt x="5624" y="5721"/>
                      <a:pt x="5534" y="5661"/>
                      <a:pt x="5772" y="5518"/>
                    </a:cubicBezTo>
                    <a:cubicBezTo>
                      <a:pt x="5865" y="5463"/>
                      <a:pt x="5903" y="5440"/>
                      <a:pt x="5930" y="5314"/>
                    </a:cubicBezTo>
                    <a:cubicBezTo>
                      <a:pt x="5990" y="5024"/>
                      <a:pt x="6150" y="4871"/>
                      <a:pt x="6392" y="4871"/>
                    </a:cubicBezTo>
                    <a:cubicBezTo>
                      <a:pt x="6696" y="4871"/>
                      <a:pt x="7072" y="5111"/>
                      <a:pt x="7297" y="5255"/>
                    </a:cubicBezTo>
                    <a:cubicBezTo>
                      <a:pt x="7434" y="5343"/>
                      <a:pt x="7504" y="5314"/>
                      <a:pt x="7759" y="5148"/>
                    </a:cubicBezTo>
                    <a:cubicBezTo>
                      <a:pt x="7896" y="5059"/>
                      <a:pt x="8039" y="4962"/>
                      <a:pt x="8200" y="4967"/>
                    </a:cubicBezTo>
                    <a:cubicBezTo>
                      <a:pt x="8386" y="4972"/>
                      <a:pt x="8534" y="5116"/>
                      <a:pt x="8655" y="5117"/>
                    </a:cubicBezTo>
                    <a:cubicBezTo>
                      <a:pt x="8689" y="5118"/>
                      <a:pt x="8735" y="5106"/>
                      <a:pt x="8788" y="5020"/>
                    </a:cubicBezTo>
                    <a:cubicBezTo>
                      <a:pt x="8947" y="4766"/>
                      <a:pt x="9165" y="4730"/>
                      <a:pt x="9378" y="4730"/>
                    </a:cubicBezTo>
                    <a:cubicBezTo>
                      <a:pt x="9458" y="4730"/>
                      <a:pt x="9762" y="4742"/>
                      <a:pt x="9840" y="4637"/>
                    </a:cubicBezTo>
                    <a:cubicBezTo>
                      <a:pt x="9904" y="4550"/>
                      <a:pt x="9928" y="4386"/>
                      <a:pt x="9913" y="4135"/>
                    </a:cubicBezTo>
                    <a:cubicBezTo>
                      <a:pt x="9901" y="3935"/>
                      <a:pt x="9807" y="3523"/>
                      <a:pt x="9941" y="3304"/>
                    </a:cubicBezTo>
                    <a:cubicBezTo>
                      <a:pt x="9976" y="3248"/>
                      <a:pt x="10022" y="3219"/>
                      <a:pt x="10076" y="3219"/>
                    </a:cubicBezTo>
                    <a:cubicBezTo>
                      <a:pt x="10133" y="3219"/>
                      <a:pt x="10187" y="3251"/>
                      <a:pt x="10239" y="3283"/>
                    </a:cubicBezTo>
                    <a:cubicBezTo>
                      <a:pt x="10309" y="3325"/>
                      <a:pt x="10356" y="3368"/>
                      <a:pt x="10383" y="3233"/>
                    </a:cubicBezTo>
                    <a:cubicBezTo>
                      <a:pt x="10423" y="3034"/>
                      <a:pt x="10474" y="2902"/>
                      <a:pt x="10595" y="2902"/>
                    </a:cubicBezTo>
                    <a:cubicBezTo>
                      <a:pt x="10664" y="2902"/>
                      <a:pt x="10868" y="3008"/>
                      <a:pt x="10925" y="2865"/>
                    </a:cubicBezTo>
                    <a:cubicBezTo>
                      <a:pt x="11002" y="2674"/>
                      <a:pt x="10768" y="2150"/>
                      <a:pt x="10772" y="1942"/>
                    </a:cubicBezTo>
                    <a:cubicBezTo>
                      <a:pt x="10780" y="1627"/>
                      <a:pt x="10899" y="1524"/>
                      <a:pt x="10930" y="1457"/>
                    </a:cubicBezTo>
                    <a:cubicBezTo>
                      <a:pt x="10930" y="1457"/>
                      <a:pt x="11120" y="1832"/>
                      <a:pt x="11221" y="1847"/>
                    </a:cubicBezTo>
                    <a:cubicBezTo>
                      <a:pt x="11340" y="1864"/>
                      <a:pt x="11550" y="1691"/>
                      <a:pt x="11739" y="1691"/>
                    </a:cubicBezTo>
                    <a:cubicBezTo>
                      <a:pt x="11911" y="1691"/>
                      <a:pt x="12026" y="1799"/>
                      <a:pt x="12062" y="1994"/>
                    </a:cubicBezTo>
                    <a:cubicBezTo>
                      <a:pt x="12116" y="2288"/>
                      <a:pt x="12169" y="2408"/>
                      <a:pt x="12245" y="2408"/>
                    </a:cubicBezTo>
                    <a:cubicBezTo>
                      <a:pt x="12293" y="2408"/>
                      <a:pt x="12360" y="2370"/>
                      <a:pt x="12444" y="2294"/>
                    </a:cubicBezTo>
                    <a:cubicBezTo>
                      <a:pt x="12507" y="2236"/>
                      <a:pt x="12578" y="2209"/>
                      <a:pt x="12661" y="2209"/>
                    </a:cubicBezTo>
                    <a:cubicBezTo>
                      <a:pt x="12726" y="2209"/>
                      <a:pt x="12947" y="2268"/>
                      <a:pt x="12990" y="2268"/>
                    </a:cubicBezTo>
                    <a:cubicBezTo>
                      <a:pt x="13047" y="2268"/>
                      <a:pt x="13108" y="2248"/>
                      <a:pt x="13161" y="2103"/>
                    </a:cubicBezTo>
                    <a:cubicBezTo>
                      <a:pt x="13283" y="1774"/>
                      <a:pt x="13423" y="1708"/>
                      <a:pt x="13610" y="1708"/>
                    </a:cubicBezTo>
                    <a:cubicBezTo>
                      <a:pt x="13650" y="1708"/>
                      <a:pt x="13927" y="1721"/>
                      <a:pt x="13939" y="1721"/>
                    </a:cubicBezTo>
                    <a:cubicBezTo>
                      <a:pt x="14253" y="1714"/>
                      <a:pt x="14621" y="1073"/>
                      <a:pt x="14755" y="903"/>
                    </a:cubicBezTo>
                    <a:cubicBezTo>
                      <a:pt x="14878" y="746"/>
                      <a:pt x="15148" y="593"/>
                      <a:pt x="15201" y="198"/>
                    </a:cubicBezTo>
                    <a:cubicBezTo>
                      <a:pt x="15219" y="67"/>
                      <a:pt x="15308" y="0"/>
                      <a:pt x="15465" y="0"/>
                    </a:cubicBezTo>
                    <a:cubicBezTo>
                      <a:pt x="15596" y="0"/>
                      <a:pt x="15779" y="68"/>
                      <a:pt x="15936" y="91"/>
                    </a:cubicBezTo>
                    <a:cubicBezTo>
                      <a:pt x="16028" y="105"/>
                      <a:pt x="16108" y="79"/>
                      <a:pt x="16173" y="79"/>
                    </a:cubicBezTo>
                    <a:cubicBezTo>
                      <a:pt x="16394" y="79"/>
                      <a:pt x="16471" y="277"/>
                      <a:pt x="16533" y="436"/>
                    </a:cubicBezTo>
                    <a:cubicBezTo>
                      <a:pt x="16589" y="582"/>
                      <a:pt x="16629" y="672"/>
                      <a:pt x="16725" y="689"/>
                    </a:cubicBezTo>
                    <a:cubicBezTo>
                      <a:pt x="17022" y="741"/>
                      <a:pt x="17082" y="900"/>
                      <a:pt x="17136" y="1057"/>
                    </a:cubicBezTo>
                    <a:cubicBezTo>
                      <a:pt x="17278" y="1476"/>
                      <a:pt x="17614" y="1881"/>
                      <a:pt x="17614" y="1881"/>
                    </a:cubicBezTo>
                    <a:cubicBezTo>
                      <a:pt x="17614" y="1881"/>
                      <a:pt x="17508" y="2066"/>
                      <a:pt x="17494" y="2090"/>
                    </a:cubicBezTo>
                    <a:cubicBezTo>
                      <a:pt x="17396" y="2257"/>
                      <a:pt x="17442" y="2345"/>
                      <a:pt x="17530" y="2513"/>
                    </a:cubicBezTo>
                    <a:cubicBezTo>
                      <a:pt x="17566" y="2582"/>
                      <a:pt x="17607" y="2660"/>
                      <a:pt x="17642" y="2755"/>
                    </a:cubicBezTo>
                    <a:cubicBezTo>
                      <a:pt x="17684" y="2871"/>
                      <a:pt x="17663" y="2965"/>
                      <a:pt x="17646" y="3041"/>
                    </a:cubicBezTo>
                    <a:cubicBezTo>
                      <a:pt x="17608" y="3211"/>
                      <a:pt x="17643" y="3233"/>
                      <a:pt x="17735" y="3398"/>
                    </a:cubicBezTo>
                    <a:cubicBezTo>
                      <a:pt x="17816" y="3543"/>
                      <a:pt x="17892" y="3680"/>
                      <a:pt x="17806" y="3977"/>
                    </a:cubicBezTo>
                    <a:cubicBezTo>
                      <a:pt x="17762" y="4128"/>
                      <a:pt x="17706" y="4252"/>
                      <a:pt x="17652" y="4373"/>
                    </a:cubicBezTo>
                    <a:cubicBezTo>
                      <a:pt x="17559" y="4577"/>
                      <a:pt x="17479" y="4755"/>
                      <a:pt x="17483" y="5020"/>
                    </a:cubicBezTo>
                    <a:cubicBezTo>
                      <a:pt x="17546" y="5051"/>
                      <a:pt x="17606" y="5077"/>
                      <a:pt x="17664" y="5103"/>
                    </a:cubicBezTo>
                    <a:cubicBezTo>
                      <a:pt x="17954" y="5229"/>
                      <a:pt x="18183" y="5330"/>
                      <a:pt x="18249" y="5925"/>
                    </a:cubicBezTo>
                    <a:cubicBezTo>
                      <a:pt x="18279" y="6191"/>
                      <a:pt x="18384" y="6318"/>
                      <a:pt x="18541" y="6318"/>
                    </a:cubicBezTo>
                    <a:cubicBezTo>
                      <a:pt x="18624" y="6318"/>
                      <a:pt x="18711" y="6314"/>
                      <a:pt x="18800" y="6310"/>
                    </a:cubicBezTo>
                    <a:cubicBezTo>
                      <a:pt x="18953" y="6304"/>
                      <a:pt x="19509" y="6268"/>
                      <a:pt x="19837" y="6469"/>
                    </a:cubicBezTo>
                    <a:cubicBezTo>
                      <a:pt x="19976" y="6555"/>
                      <a:pt x="20044" y="6637"/>
                      <a:pt x="20058" y="6735"/>
                    </a:cubicBezTo>
                    <a:cubicBezTo>
                      <a:pt x="20076" y="6853"/>
                      <a:pt x="20007" y="6945"/>
                      <a:pt x="19940" y="7034"/>
                    </a:cubicBezTo>
                    <a:cubicBezTo>
                      <a:pt x="19860" y="7141"/>
                      <a:pt x="19808" y="7219"/>
                      <a:pt x="19824" y="7318"/>
                    </a:cubicBezTo>
                    <a:cubicBezTo>
                      <a:pt x="19853" y="7491"/>
                      <a:pt x="19891" y="7620"/>
                      <a:pt x="19924" y="7734"/>
                    </a:cubicBezTo>
                    <a:cubicBezTo>
                      <a:pt x="20006" y="8012"/>
                      <a:pt x="20065" y="8212"/>
                      <a:pt x="19908" y="8684"/>
                    </a:cubicBezTo>
                    <a:cubicBezTo>
                      <a:pt x="19785" y="9055"/>
                      <a:pt x="19882" y="9166"/>
                      <a:pt x="20171" y="9366"/>
                    </a:cubicBezTo>
                    <a:cubicBezTo>
                      <a:pt x="20257" y="9426"/>
                      <a:pt x="20332" y="9576"/>
                      <a:pt x="20412" y="9734"/>
                    </a:cubicBezTo>
                    <a:cubicBezTo>
                      <a:pt x="20446" y="9803"/>
                      <a:pt x="20643" y="10073"/>
                      <a:pt x="20643" y="10073"/>
                    </a:cubicBezTo>
                    <a:cubicBezTo>
                      <a:pt x="20643" y="10073"/>
                      <a:pt x="20362" y="10231"/>
                      <a:pt x="20276" y="10306"/>
                    </a:cubicBezTo>
                    <a:cubicBezTo>
                      <a:pt x="20033" y="10518"/>
                      <a:pt x="20003" y="10903"/>
                      <a:pt x="19991" y="11312"/>
                    </a:cubicBezTo>
                    <a:cubicBezTo>
                      <a:pt x="19982" y="11632"/>
                      <a:pt x="20063" y="11640"/>
                      <a:pt x="20259" y="11659"/>
                    </a:cubicBezTo>
                    <a:cubicBezTo>
                      <a:pt x="20403" y="11673"/>
                      <a:pt x="20581" y="11690"/>
                      <a:pt x="20741" y="11869"/>
                    </a:cubicBezTo>
                    <a:cubicBezTo>
                      <a:pt x="20812" y="11949"/>
                      <a:pt x="20844" y="12060"/>
                      <a:pt x="20872" y="12158"/>
                    </a:cubicBezTo>
                    <a:cubicBezTo>
                      <a:pt x="20959" y="12461"/>
                      <a:pt x="21105" y="12444"/>
                      <a:pt x="21313" y="12554"/>
                    </a:cubicBezTo>
                    <a:cubicBezTo>
                      <a:pt x="21435" y="12619"/>
                      <a:pt x="21510" y="12700"/>
                      <a:pt x="21542" y="12804"/>
                    </a:cubicBezTo>
                    <a:cubicBezTo>
                      <a:pt x="21590" y="12957"/>
                      <a:pt x="21533" y="13115"/>
                      <a:pt x="21478" y="13268"/>
                    </a:cubicBezTo>
                    <a:cubicBezTo>
                      <a:pt x="21395" y="13498"/>
                      <a:pt x="21387" y="13558"/>
                      <a:pt x="21430" y="13727"/>
                    </a:cubicBezTo>
                    <a:cubicBezTo>
                      <a:pt x="21499" y="14002"/>
                      <a:pt x="21466" y="14128"/>
                      <a:pt x="21300" y="14245"/>
                    </a:cubicBezTo>
                    <a:cubicBezTo>
                      <a:pt x="21257" y="14275"/>
                      <a:pt x="21223" y="14299"/>
                      <a:pt x="21204" y="14349"/>
                    </a:cubicBezTo>
                    <a:cubicBezTo>
                      <a:pt x="21125" y="14555"/>
                      <a:pt x="21062" y="14920"/>
                      <a:pt x="21212" y="15082"/>
                    </a:cubicBezTo>
                    <a:lnTo>
                      <a:pt x="21325" y="15203"/>
                    </a:lnTo>
                    <a:cubicBezTo>
                      <a:pt x="21187" y="15231"/>
                      <a:pt x="20753" y="15136"/>
                      <a:pt x="20373" y="15888"/>
                    </a:cubicBezTo>
                    <a:cubicBezTo>
                      <a:pt x="20290" y="16050"/>
                      <a:pt x="20205" y="16218"/>
                      <a:pt x="20047" y="16372"/>
                    </a:cubicBezTo>
                    <a:cubicBezTo>
                      <a:pt x="19906" y="16508"/>
                      <a:pt x="19311" y="16767"/>
                      <a:pt x="19150" y="16838"/>
                    </a:cubicBezTo>
                    <a:cubicBezTo>
                      <a:pt x="18771" y="17005"/>
                      <a:pt x="17835" y="17702"/>
                      <a:pt x="17978" y="18286"/>
                    </a:cubicBezTo>
                    <a:cubicBezTo>
                      <a:pt x="18002" y="18381"/>
                      <a:pt x="18158" y="18483"/>
                      <a:pt x="18295" y="18573"/>
                    </a:cubicBezTo>
                    <a:cubicBezTo>
                      <a:pt x="18494" y="18703"/>
                      <a:pt x="18700" y="18838"/>
                      <a:pt x="18716" y="19052"/>
                    </a:cubicBezTo>
                    <a:cubicBezTo>
                      <a:pt x="18738" y="19354"/>
                      <a:pt x="18427" y="19538"/>
                      <a:pt x="18259" y="19636"/>
                    </a:cubicBezTo>
                    <a:cubicBezTo>
                      <a:pt x="18088" y="19736"/>
                      <a:pt x="17985" y="19839"/>
                      <a:pt x="17877" y="19971"/>
                    </a:cubicBezTo>
                    <a:cubicBezTo>
                      <a:pt x="17757" y="20117"/>
                      <a:pt x="17684" y="20205"/>
                      <a:pt x="17569" y="20205"/>
                    </a:cubicBezTo>
                    <a:lnTo>
                      <a:pt x="17569" y="20205"/>
                    </a:lnTo>
                    <a:cubicBezTo>
                      <a:pt x="17478" y="20205"/>
                      <a:pt x="17376" y="20149"/>
                      <a:pt x="17209" y="20039"/>
                    </a:cubicBezTo>
                    <a:cubicBezTo>
                      <a:pt x="17037" y="19926"/>
                      <a:pt x="16833" y="19970"/>
                      <a:pt x="16643" y="19988"/>
                    </a:cubicBezTo>
                    <a:cubicBezTo>
                      <a:pt x="16454" y="20007"/>
                      <a:pt x="16337" y="20018"/>
                      <a:pt x="16193" y="19988"/>
                    </a:cubicBezTo>
                    <a:close/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85800">
                  <a:defRPr>
                    <a:uFillTx/>
                  </a:defRPr>
                </a:pPr>
                <a:endParaRPr sz="1350" kern="0" dirty="0">
                  <a:solidFill>
                    <a:srgbClr val="000000"/>
                  </a:solidFill>
                  <a:cs typeface="Segoe UI" panose="020B0502040204020203" pitchFamily="34" charset="0"/>
                </a:endParaRPr>
              </a:p>
            </p:txBody>
          </p:sp>
        </p:grpSp>
        <p:grpSp>
          <p:nvGrpSpPr>
            <p:cNvPr id="82" name="Skupina 81">
              <a:extLst>
                <a:ext uri="{FF2B5EF4-FFF2-40B4-BE49-F238E27FC236}">
                  <a16:creationId xmlns:a16="http://schemas.microsoft.com/office/drawing/2014/main" id="{2FD03F2D-F810-45B4-963C-2752F940482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7011342" y="1609636"/>
              <a:ext cx="724873" cy="720000"/>
              <a:chOff x="4403611" y="1187795"/>
              <a:chExt cx="1748955" cy="1737205"/>
            </a:xfrm>
          </p:grpSpPr>
          <p:pic>
            <p:nvPicPr>
              <p:cNvPr id="106" name="Picture 4" descr="C:\Users\Tereza\Documents\Economic impacT\AHF\seminář AHF březen 2012\kasa obrazky\primy efekt.JPG">
                <a:extLst>
                  <a:ext uri="{FF2B5EF4-FFF2-40B4-BE49-F238E27FC236}">
                    <a16:creationId xmlns:a16="http://schemas.microsoft.com/office/drawing/2014/main" id="{90B0213E-4CC7-40C2-B750-7EC385DF7E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4832"/>
              <a:stretch>
                <a:fillRect/>
              </a:stretch>
            </p:blipFill>
            <p:spPr bwMode="auto">
              <a:xfrm>
                <a:off x="4403611" y="1368000"/>
                <a:ext cx="898912" cy="1424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Picture 5" descr="C:\Users\Tereza\Documents\Economic impacT\AHF\seminář AHF březen 2012\kasa obrazky\neprime efekty.JPG">
                <a:extLst>
                  <a:ext uri="{FF2B5EF4-FFF2-40B4-BE49-F238E27FC236}">
                    <a16:creationId xmlns:a16="http://schemas.microsoft.com/office/drawing/2014/main" id="{8BE6E1A6-4EA1-49F5-8483-5336794228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153"/>
              <a:stretch>
                <a:fillRect/>
              </a:stretch>
            </p:blipFill>
            <p:spPr bwMode="auto">
              <a:xfrm>
                <a:off x="5302523" y="1187795"/>
                <a:ext cx="850043" cy="1737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83" name="Ovál 82">
              <a:extLst>
                <a:ext uri="{FF2B5EF4-FFF2-40B4-BE49-F238E27FC236}">
                  <a16:creationId xmlns:a16="http://schemas.microsoft.com/office/drawing/2014/main" id="{F0F0F0D7-5484-4311-A1A9-9C757785EFD4}"/>
                </a:ext>
              </a:extLst>
            </p:cNvPr>
            <p:cNvSpPr/>
            <p:nvPr/>
          </p:nvSpPr>
          <p:spPr>
            <a:xfrm>
              <a:off x="6897086" y="1409145"/>
              <a:ext cx="1080000" cy="1080000"/>
            </a:xfrm>
            <a:prstGeom prst="ellipse">
              <a:avLst/>
            </a:prstGeom>
            <a:solidFill>
              <a:schemeClr val="accent5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sp>
          <p:nvSpPr>
            <p:cNvPr id="84" name="Šipka: doprava 83">
              <a:extLst>
                <a:ext uri="{FF2B5EF4-FFF2-40B4-BE49-F238E27FC236}">
                  <a16:creationId xmlns:a16="http://schemas.microsoft.com/office/drawing/2014/main" id="{75DAC1F6-D0B2-4306-92E0-F1B1426C1B4C}"/>
                </a:ext>
              </a:extLst>
            </p:cNvPr>
            <p:cNvSpPr/>
            <p:nvPr/>
          </p:nvSpPr>
          <p:spPr>
            <a:xfrm>
              <a:off x="8034111" y="1899945"/>
              <a:ext cx="324000" cy="108000"/>
            </a:xfrm>
            <a:prstGeom prst="right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sp>
          <p:nvSpPr>
            <p:cNvPr id="85" name="TextovéPole 84">
              <a:extLst>
                <a:ext uri="{FF2B5EF4-FFF2-40B4-BE49-F238E27FC236}">
                  <a16:creationId xmlns:a16="http://schemas.microsoft.com/office/drawing/2014/main" id="{E939528E-905E-4FC7-9EC4-A37C1940234A}"/>
                </a:ext>
              </a:extLst>
            </p:cNvPr>
            <p:cNvSpPr txBox="1"/>
            <p:nvPr/>
          </p:nvSpPr>
          <p:spPr>
            <a:xfrm>
              <a:off x="393104" y="5400488"/>
              <a:ext cx="4320000" cy="360000"/>
            </a:xfrm>
            <a:prstGeom prst="rect">
              <a:avLst/>
            </a:prstGeom>
            <a:noFill/>
            <a:ln w="19050">
              <a:solidFill>
                <a:schemeClr val="accent4">
                  <a:lumMod val="90000"/>
                </a:schemeClr>
              </a:solidFill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solidFill>
                    <a:schemeClr val="bg2">
                      <a:lumMod val="50000"/>
                    </a:schemeClr>
                  </a:solidFill>
                  <a:cs typeface="Segoe UI" panose="020B0502040204020203" pitchFamily="34" charset="0"/>
                </a:rPr>
                <a:t>cca </a:t>
              </a:r>
              <a:r>
                <a:rPr lang="cs-CZ" sz="1500" b="1" dirty="0">
                  <a:solidFill>
                    <a:schemeClr val="bg2">
                      <a:lumMod val="50000"/>
                    </a:schemeClr>
                  </a:solidFill>
                  <a:cs typeface="Segoe UI" panose="020B0502040204020203" pitchFamily="34" charset="0"/>
                </a:rPr>
                <a:t>350 </a:t>
              </a:r>
              <a:r>
                <a:rPr lang="cs-CZ" sz="900" b="1" dirty="0">
                  <a:solidFill>
                    <a:schemeClr val="bg2">
                      <a:lumMod val="50000"/>
                    </a:schemeClr>
                  </a:solidFill>
                  <a:cs typeface="Segoe UI" panose="020B0502040204020203" pitchFamily="34" charset="0"/>
                </a:rPr>
                <a:t>tis. FTE</a:t>
              </a:r>
              <a:endParaRPr lang="cs-CZ" sz="900" i="1" dirty="0">
                <a:solidFill>
                  <a:schemeClr val="bg2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86" name="TextBox 7">
              <a:extLst>
                <a:ext uri="{FF2B5EF4-FFF2-40B4-BE49-F238E27FC236}">
                  <a16:creationId xmlns:a16="http://schemas.microsoft.com/office/drawing/2014/main" id="{8218802C-1A78-40ED-A1F8-E69FDF6FCB64}"/>
                </a:ext>
              </a:extLst>
            </p:cNvPr>
            <p:cNvSpPr txBox="1">
              <a:spLocks/>
            </p:cNvSpPr>
            <p:nvPr/>
          </p:nvSpPr>
          <p:spPr>
            <a:xfrm>
              <a:off x="393104" y="5760488"/>
              <a:ext cx="4320000" cy="432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accent4">
                  <a:lumMod val="90000"/>
                </a:schemeClr>
              </a:solidFill>
            </a:ln>
          </p:spPr>
          <p:txBody>
            <a:bodyPr wrap="square" lIns="54000" tIns="54000" rIns="54000" bIns="54000" rtlCol="0" anchor="ctr">
              <a:noAutofit/>
            </a:bodyPr>
            <a:lstStyle/>
            <a:p>
              <a:pPr algn="ctr">
                <a:spcAft>
                  <a:spcPts val="225"/>
                </a:spcAft>
              </a:pPr>
              <a:r>
                <a:rPr lang="cs-CZ" sz="825" b="1" dirty="0">
                  <a:cs typeface="Segoe UI" panose="020B0502040204020203" pitchFamily="34" charset="0"/>
                </a:rPr>
                <a:t>Počet vytvořených pracovních úvazků v návaznosti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na cestovní ruch na území ČR v roce 2023</a:t>
              </a:r>
            </a:p>
          </p:txBody>
        </p:sp>
        <p:sp>
          <p:nvSpPr>
            <p:cNvPr id="87" name="Šipka: doprava 86">
              <a:extLst>
                <a:ext uri="{FF2B5EF4-FFF2-40B4-BE49-F238E27FC236}">
                  <a16:creationId xmlns:a16="http://schemas.microsoft.com/office/drawing/2014/main" id="{5376B39A-5570-4661-9214-3C00761394A4}"/>
                </a:ext>
              </a:extLst>
            </p:cNvPr>
            <p:cNvSpPr/>
            <p:nvPr/>
          </p:nvSpPr>
          <p:spPr>
            <a:xfrm rot="5400000">
              <a:off x="4290001" y="4308662"/>
              <a:ext cx="432000" cy="432000"/>
            </a:xfrm>
            <a:prstGeom prst="rightArrow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sp>
          <p:nvSpPr>
            <p:cNvPr id="88" name="TextovéPole 87">
              <a:extLst>
                <a:ext uri="{FF2B5EF4-FFF2-40B4-BE49-F238E27FC236}">
                  <a16:creationId xmlns:a16="http://schemas.microsoft.com/office/drawing/2014/main" id="{83AAD785-A225-49C0-AB9F-085D64B3C045}"/>
                </a:ext>
              </a:extLst>
            </p:cNvPr>
            <p:cNvSpPr txBox="1"/>
            <p:nvPr/>
          </p:nvSpPr>
          <p:spPr>
            <a:xfrm>
              <a:off x="5184000" y="4614662"/>
              <a:ext cx="4320000" cy="648000"/>
            </a:xfrm>
            <a:prstGeom prst="rect">
              <a:avLst/>
            </a:prstGeom>
            <a:noFill/>
            <a:ln w="19050">
              <a:solidFill>
                <a:schemeClr val="accent2">
                  <a:lumMod val="90000"/>
                </a:schemeClr>
              </a:solidFill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9000">
                <a:spcAft>
                  <a:spcPts val="225"/>
                </a:spcAft>
              </a:pPr>
              <a:r>
                <a:rPr lang="cs-CZ" sz="900" b="1" dirty="0">
                  <a:cs typeface="Segoe UI Semibold" panose="020B0702040204020203" pitchFamily="34" charset="0"/>
                </a:rPr>
                <a:t>Investiční potenciál v návaznosti na spotřebu </a:t>
              </a:r>
            </a:p>
          </p:txBody>
        </p:sp>
        <p:sp>
          <p:nvSpPr>
            <p:cNvPr id="89" name="TextovéPole 88">
              <a:extLst>
                <a:ext uri="{FF2B5EF4-FFF2-40B4-BE49-F238E27FC236}">
                  <a16:creationId xmlns:a16="http://schemas.microsoft.com/office/drawing/2014/main" id="{C05152DD-4654-49D2-BCBF-CEF33A754716}"/>
                </a:ext>
              </a:extLst>
            </p:cNvPr>
            <p:cNvSpPr txBox="1"/>
            <p:nvPr/>
          </p:nvSpPr>
          <p:spPr>
            <a:xfrm>
              <a:off x="5184000" y="5400488"/>
              <a:ext cx="4320000" cy="360000"/>
            </a:xfrm>
            <a:prstGeom prst="rect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900" b="1" dirty="0">
                  <a:solidFill>
                    <a:schemeClr val="accent3">
                      <a:lumMod val="50000"/>
                    </a:schemeClr>
                  </a:solidFill>
                  <a:cs typeface="Segoe UI" panose="020B0502040204020203" pitchFamily="34" charset="0"/>
                </a:rPr>
                <a:t>cca </a:t>
              </a:r>
              <a:r>
                <a:rPr lang="cs-CZ" sz="1500" b="1" dirty="0">
                  <a:solidFill>
                    <a:schemeClr val="accent3">
                      <a:lumMod val="50000"/>
                    </a:schemeClr>
                  </a:solidFill>
                  <a:cs typeface="Segoe UI" panose="020B0502040204020203" pitchFamily="34" charset="0"/>
                </a:rPr>
                <a:t>40 </a:t>
              </a:r>
              <a:r>
                <a:rPr lang="cs-CZ" sz="900" b="1" dirty="0">
                  <a:solidFill>
                    <a:schemeClr val="accent3">
                      <a:lumMod val="50000"/>
                    </a:schemeClr>
                  </a:solidFill>
                  <a:cs typeface="Segoe UI" panose="020B0502040204020203" pitchFamily="34" charset="0"/>
                </a:rPr>
                <a:t>mld. Kč</a:t>
              </a:r>
              <a:endParaRPr lang="cs-CZ" sz="900" i="1" dirty="0">
                <a:solidFill>
                  <a:schemeClr val="accent3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90" name="TextBox 7">
              <a:extLst>
                <a:ext uri="{FF2B5EF4-FFF2-40B4-BE49-F238E27FC236}">
                  <a16:creationId xmlns:a16="http://schemas.microsoft.com/office/drawing/2014/main" id="{3A7207D3-9FE5-408C-A783-9EF6A838FB2F}"/>
                </a:ext>
              </a:extLst>
            </p:cNvPr>
            <p:cNvSpPr txBox="1">
              <a:spLocks/>
            </p:cNvSpPr>
            <p:nvPr/>
          </p:nvSpPr>
          <p:spPr>
            <a:xfrm>
              <a:off x="5184000" y="5760488"/>
              <a:ext cx="4320000" cy="432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accent2">
                  <a:lumMod val="75000"/>
                </a:schemeClr>
              </a:solidFill>
            </a:ln>
          </p:spPr>
          <p:txBody>
            <a:bodyPr wrap="square" lIns="54000" tIns="54000" rIns="54000" bIns="54000" rtlCol="0" anchor="ctr">
              <a:noAutofit/>
            </a:bodyPr>
            <a:lstStyle/>
            <a:p>
              <a:pPr algn="ctr">
                <a:spcAft>
                  <a:spcPts val="225"/>
                </a:spcAft>
              </a:pPr>
              <a:r>
                <a:rPr lang="cs-CZ" sz="825" b="1" dirty="0">
                  <a:cs typeface="Segoe UI" panose="020B0502040204020203" pitchFamily="34" charset="0"/>
                </a:rPr>
                <a:t>Vytvořený investiční potenciál ve vazbě </a:t>
              </a:r>
              <a:br>
                <a:rPr lang="cs-CZ" sz="825" b="1" dirty="0">
                  <a:cs typeface="Segoe UI" panose="020B0502040204020203" pitchFamily="34" charset="0"/>
                </a:rPr>
              </a:br>
              <a:r>
                <a:rPr lang="cs-CZ" sz="825" b="1" dirty="0">
                  <a:cs typeface="Segoe UI" panose="020B0502040204020203" pitchFamily="34" charset="0"/>
                </a:rPr>
                <a:t>na odvětví cestovního ruchu na území ČR v roce 2023</a:t>
              </a:r>
            </a:p>
          </p:txBody>
        </p:sp>
        <p:sp>
          <p:nvSpPr>
            <p:cNvPr id="91" name="Šipka: doprava 90">
              <a:extLst>
                <a:ext uri="{FF2B5EF4-FFF2-40B4-BE49-F238E27FC236}">
                  <a16:creationId xmlns:a16="http://schemas.microsoft.com/office/drawing/2014/main" id="{CFC6E810-1814-44EF-A336-86E65B6BAD62}"/>
                </a:ext>
              </a:extLst>
            </p:cNvPr>
            <p:cNvSpPr/>
            <p:nvPr/>
          </p:nvSpPr>
          <p:spPr>
            <a:xfrm rot="5400000">
              <a:off x="5190141" y="4308662"/>
              <a:ext cx="432000" cy="432000"/>
            </a:xfrm>
            <a:prstGeom prst="rightArrow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pic>
          <p:nvPicPr>
            <p:cNvPr id="92" name="Obrázek 91">
              <a:extLst>
                <a:ext uri="{FF2B5EF4-FFF2-40B4-BE49-F238E27FC236}">
                  <a16:creationId xmlns:a16="http://schemas.microsoft.com/office/drawing/2014/main" id="{C6677925-9698-4581-97F3-9563017E9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1544" y="4770488"/>
              <a:ext cx="396000" cy="396000"/>
            </a:xfrm>
            <a:prstGeom prst="rect">
              <a:avLst/>
            </a:prstGeom>
          </p:spPr>
        </p:pic>
        <p:sp>
          <p:nvSpPr>
            <p:cNvPr id="93" name="TextovéPole 92">
              <a:extLst>
                <a:ext uri="{FF2B5EF4-FFF2-40B4-BE49-F238E27FC236}">
                  <a16:creationId xmlns:a16="http://schemas.microsoft.com/office/drawing/2014/main" id="{0903C34E-A231-4BF1-8CEE-8A87747C8431}"/>
                </a:ext>
              </a:extLst>
            </p:cNvPr>
            <p:cNvSpPr txBox="1"/>
            <p:nvPr/>
          </p:nvSpPr>
          <p:spPr>
            <a:xfrm>
              <a:off x="393104" y="1589164"/>
              <a:ext cx="1440000" cy="25474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825" i="1" dirty="0">
                  <a:cs typeface="Segoe UI" panose="020B0502040204020203" pitchFamily="34" charset="0"/>
                </a:rPr>
                <a:t>Spotřeba spojená s ubytováním a gastronomií</a:t>
              </a:r>
            </a:p>
          </p:txBody>
        </p:sp>
        <p:sp>
          <p:nvSpPr>
            <p:cNvPr id="94" name="TextovéPole 93">
              <a:extLst>
                <a:ext uri="{FF2B5EF4-FFF2-40B4-BE49-F238E27FC236}">
                  <a16:creationId xmlns:a16="http://schemas.microsoft.com/office/drawing/2014/main" id="{8C75D441-D08A-41B7-8882-5811D103B2D7}"/>
                </a:ext>
              </a:extLst>
            </p:cNvPr>
            <p:cNvSpPr txBox="1"/>
            <p:nvPr/>
          </p:nvSpPr>
          <p:spPr>
            <a:xfrm>
              <a:off x="1775788" y="1593228"/>
              <a:ext cx="1440000" cy="25474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825" i="1" dirty="0">
                  <a:cs typeface="Segoe UI" panose="020B0502040204020203" pitchFamily="34" charset="0"/>
                </a:rPr>
                <a:t>Spotřeba spojená s dopravou a přesuny v rámci území</a:t>
              </a:r>
            </a:p>
          </p:txBody>
        </p:sp>
        <p:sp>
          <p:nvSpPr>
            <p:cNvPr id="95" name="TextovéPole 94">
              <a:extLst>
                <a:ext uri="{FF2B5EF4-FFF2-40B4-BE49-F238E27FC236}">
                  <a16:creationId xmlns:a16="http://schemas.microsoft.com/office/drawing/2014/main" id="{58A2C3D3-41FC-4948-ABAC-A99CC8960205}"/>
                </a:ext>
              </a:extLst>
            </p:cNvPr>
            <p:cNvSpPr txBox="1"/>
            <p:nvPr/>
          </p:nvSpPr>
          <p:spPr>
            <a:xfrm>
              <a:off x="402000" y="2533356"/>
              <a:ext cx="2880000" cy="25474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825" i="1" dirty="0">
                  <a:cs typeface="Segoe UI" panose="020B0502040204020203" pitchFamily="34" charset="0"/>
                </a:rPr>
                <a:t>Spotřeba za služby a zboží v návaznosti </a:t>
              </a:r>
              <a:br>
                <a:rPr lang="cs-CZ" sz="825" i="1" dirty="0">
                  <a:cs typeface="Segoe UI" panose="020B0502040204020203" pitchFamily="34" charset="0"/>
                </a:rPr>
              </a:br>
              <a:r>
                <a:rPr lang="cs-CZ" sz="825" i="1" dirty="0">
                  <a:cs typeface="Segoe UI" panose="020B0502040204020203" pitchFamily="34" charset="0"/>
                </a:rPr>
                <a:t>na návštěvu určité oblasti v ČR</a:t>
              </a:r>
            </a:p>
          </p:txBody>
        </p:sp>
        <p:sp>
          <p:nvSpPr>
            <p:cNvPr id="96" name="TextovéPole 95">
              <a:extLst>
                <a:ext uri="{FF2B5EF4-FFF2-40B4-BE49-F238E27FC236}">
                  <a16:creationId xmlns:a16="http://schemas.microsoft.com/office/drawing/2014/main" id="{3A83B09C-CDA5-42B5-B6FA-9764FD875355}"/>
                </a:ext>
              </a:extLst>
            </p:cNvPr>
            <p:cNvSpPr txBox="1"/>
            <p:nvPr/>
          </p:nvSpPr>
          <p:spPr>
            <a:xfrm>
              <a:off x="3507805" y="2579819"/>
              <a:ext cx="1620000" cy="25474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825" i="1" dirty="0">
                  <a:cs typeface="Segoe UI" panose="020B0502040204020203" pitchFamily="34" charset="0"/>
                </a:rPr>
                <a:t>Analýza odběratelsko-dodavatelských vztahů</a:t>
              </a:r>
            </a:p>
          </p:txBody>
        </p:sp>
        <p:sp>
          <p:nvSpPr>
            <p:cNvPr id="97" name="TextovéPole 96">
              <a:extLst>
                <a:ext uri="{FF2B5EF4-FFF2-40B4-BE49-F238E27FC236}">
                  <a16:creationId xmlns:a16="http://schemas.microsoft.com/office/drawing/2014/main" id="{8DD254CE-9FE3-4743-A033-D98CD2740A91}"/>
                </a:ext>
              </a:extLst>
            </p:cNvPr>
            <p:cNvSpPr txBox="1"/>
            <p:nvPr/>
          </p:nvSpPr>
          <p:spPr>
            <a:xfrm>
              <a:off x="6624000" y="2583697"/>
              <a:ext cx="2880000" cy="254747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825" i="1" dirty="0">
                  <a:cs typeface="Segoe UI" panose="020B0502040204020203" pitchFamily="34" charset="0"/>
                </a:rPr>
                <a:t>Příjmy pro veřejné rozpočty na území ČR (DPH, SPD, DPFO, DPPO, SP, ZP, atd.) </a:t>
              </a:r>
            </a:p>
          </p:txBody>
        </p:sp>
        <p:sp>
          <p:nvSpPr>
            <p:cNvPr id="98" name="TextovéPole 97">
              <a:extLst>
                <a:ext uri="{FF2B5EF4-FFF2-40B4-BE49-F238E27FC236}">
                  <a16:creationId xmlns:a16="http://schemas.microsoft.com/office/drawing/2014/main" id="{3FF905C5-612A-4BB3-B6BC-492AC59CDFC6}"/>
                </a:ext>
              </a:extLst>
            </p:cNvPr>
            <p:cNvSpPr txBox="1"/>
            <p:nvPr/>
          </p:nvSpPr>
          <p:spPr>
            <a:xfrm>
              <a:off x="393098" y="4841114"/>
              <a:ext cx="4320000" cy="22821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9000">
                <a:spcAft>
                  <a:spcPts val="225"/>
                </a:spcAft>
              </a:pPr>
              <a:r>
                <a:rPr lang="cs-CZ" sz="800" i="1" dirty="0">
                  <a:cs typeface="Segoe UI" panose="020B0502040204020203" pitchFamily="34" charset="0"/>
                </a:rPr>
                <a:t>Pracovní místa přímo spojená s cestovním ruchem a místa vznikající v důsledku iniciovaných ekonom. dopadů</a:t>
              </a:r>
            </a:p>
          </p:txBody>
        </p:sp>
        <p:sp>
          <p:nvSpPr>
            <p:cNvPr id="99" name="TextovéPole 98">
              <a:extLst>
                <a:ext uri="{FF2B5EF4-FFF2-40B4-BE49-F238E27FC236}">
                  <a16:creationId xmlns:a16="http://schemas.microsoft.com/office/drawing/2014/main" id="{CB240543-6022-46D1-AE67-3F7CD1DFF7C1}"/>
                </a:ext>
              </a:extLst>
            </p:cNvPr>
            <p:cNvSpPr txBox="1"/>
            <p:nvPr/>
          </p:nvSpPr>
          <p:spPr>
            <a:xfrm>
              <a:off x="5184000" y="4844414"/>
              <a:ext cx="4320001" cy="30403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t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59000">
                <a:spcAft>
                  <a:spcPts val="225"/>
                </a:spcAft>
              </a:pPr>
              <a:r>
                <a:rPr lang="cs-CZ" sz="800" i="1" dirty="0">
                  <a:cs typeface="Segoe UI" panose="020B0502040204020203" pitchFamily="34" charset="0"/>
                </a:rPr>
                <a:t>Část tržeb v multiplikaci tvoří ziskovou marži </a:t>
              </a:r>
              <a:r>
                <a:rPr lang="cs-CZ" sz="800" i="1" dirty="0" err="1">
                  <a:cs typeface="Segoe UI" panose="020B0502040204020203" pitchFamily="34" charset="0"/>
                </a:rPr>
                <a:t>ek</a:t>
              </a:r>
              <a:r>
                <a:rPr lang="cs-CZ" sz="800" i="1" dirty="0">
                  <a:cs typeface="Segoe UI" panose="020B0502040204020203" pitchFamily="34" charset="0"/>
                </a:rPr>
                <a:t>. subjektů. Ti část z ní spotřebují, ale významná část je reinvestována.  </a:t>
              </a:r>
            </a:p>
          </p:txBody>
        </p:sp>
        <p:sp>
          <p:nvSpPr>
            <p:cNvPr id="100" name="TextovéPole 99">
              <a:extLst>
                <a:ext uri="{FF2B5EF4-FFF2-40B4-BE49-F238E27FC236}">
                  <a16:creationId xmlns:a16="http://schemas.microsoft.com/office/drawing/2014/main" id="{97D42C5A-EC25-4AC0-B6A5-24C2A06A8D4C}"/>
                </a:ext>
              </a:extLst>
            </p:cNvPr>
            <p:cNvSpPr txBox="1"/>
            <p:nvPr/>
          </p:nvSpPr>
          <p:spPr>
            <a:xfrm>
              <a:off x="2706811" y="6295538"/>
              <a:ext cx="4490813" cy="16324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 lIns="40958" tIns="40958" rIns="40958" bIns="40958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225"/>
                </a:spcAft>
              </a:pPr>
              <a:r>
                <a:rPr lang="cs-CZ" sz="675" b="1" i="1" dirty="0">
                  <a:cs typeface="Segoe UI" panose="020B0502040204020203" pitchFamily="34" charset="0"/>
                </a:rPr>
                <a:t>Poznámka: </a:t>
              </a:r>
              <a:r>
                <a:rPr lang="cs-CZ" sz="675" i="1" dirty="0">
                  <a:cs typeface="Segoe UI" panose="020B0502040204020203" pitchFamily="34" charset="0"/>
                </a:rPr>
                <a:t>FTE - ekvivalent přepočtených plných ročních pracovních úvazků) </a:t>
              </a:r>
            </a:p>
          </p:txBody>
        </p:sp>
        <p:sp>
          <p:nvSpPr>
            <p:cNvPr id="101" name="Ovál 100">
              <a:extLst>
                <a:ext uri="{FF2B5EF4-FFF2-40B4-BE49-F238E27FC236}">
                  <a16:creationId xmlns:a16="http://schemas.microsoft.com/office/drawing/2014/main" id="{13E5B279-6419-4254-8D12-039977A79757}"/>
                </a:ext>
              </a:extLst>
            </p:cNvPr>
            <p:cNvSpPr/>
            <p:nvPr/>
          </p:nvSpPr>
          <p:spPr>
            <a:xfrm>
              <a:off x="6922577" y="1925509"/>
              <a:ext cx="108000" cy="108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>
                <a:cs typeface="Segoe UI" panose="020B0502040204020203" pitchFamily="34" charset="0"/>
              </a:endParaRPr>
            </a:p>
          </p:txBody>
        </p:sp>
        <p:pic>
          <p:nvPicPr>
            <p:cNvPr id="102" name="Obrázek 101">
              <a:extLst>
                <a:ext uri="{FF2B5EF4-FFF2-40B4-BE49-F238E27FC236}">
                  <a16:creationId xmlns:a16="http://schemas.microsoft.com/office/drawing/2014/main" id="{C9515261-F52F-4476-B3E9-2BB4A22BB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0419" y="1236709"/>
              <a:ext cx="360000" cy="360000"/>
            </a:xfrm>
            <a:prstGeom prst="rect">
              <a:avLst/>
            </a:prstGeom>
          </p:spPr>
        </p:pic>
        <p:pic>
          <p:nvPicPr>
            <p:cNvPr id="103" name="Obrázek 102">
              <a:extLst>
                <a:ext uri="{FF2B5EF4-FFF2-40B4-BE49-F238E27FC236}">
                  <a16:creationId xmlns:a16="http://schemas.microsoft.com/office/drawing/2014/main" id="{966546A4-6626-457F-A259-D0B5AB621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7552" y="1236709"/>
              <a:ext cx="360000" cy="360000"/>
            </a:xfrm>
            <a:prstGeom prst="rect">
              <a:avLst/>
            </a:prstGeom>
          </p:spPr>
        </p:pic>
        <p:pic>
          <p:nvPicPr>
            <p:cNvPr id="104" name="Obrázek 103">
              <a:extLst>
                <a:ext uri="{FF2B5EF4-FFF2-40B4-BE49-F238E27FC236}">
                  <a16:creationId xmlns:a16="http://schemas.microsoft.com/office/drawing/2014/main" id="{3F030568-0D7C-4EA5-BD1D-C78C453BE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0122" y="1899492"/>
              <a:ext cx="180000" cy="180000"/>
            </a:xfrm>
            <a:prstGeom prst="rect">
              <a:avLst/>
            </a:prstGeom>
          </p:spPr>
        </p:pic>
        <p:pic>
          <p:nvPicPr>
            <p:cNvPr id="105" name="Obrázek 104">
              <a:extLst>
                <a:ext uri="{FF2B5EF4-FFF2-40B4-BE49-F238E27FC236}">
                  <a16:creationId xmlns:a16="http://schemas.microsoft.com/office/drawing/2014/main" id="{F4EDEA6E-4FDE-45A9-884E-3F2F862A3CF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3084" y="1909762"/>
              <a:ext cx="180000" cy="180000"/>
            </a:xfrm>
            <a:prstGeom prst="rect">
              <a:avLst/>
            </a:prstGeom>
          </p:spPr>
        </p:pic>
      </p:grpSp>
      <p:sp>
        <p:nvSpPr>
          <p:cNvPr id="3" name="TextovéPole 2">
            <a:extLst>
              <a:ext uri="{FF2B5EF4-FFF2-40B4-BE49-F238E27FC236}">
                <a16:creationId xmlns:a16="http://schemas.microsoft.com/office/drawing/2014/main" id="{D307A070-7926-6D43-D589-933EB2F40410}"/>
              </a:ext>
            </a:extLst>
          </p:cNvPr>
          <p:cNvSpPr txBox="1"/>
          <p:nvPr/>
        </p:nvSpPr>
        <p:spPr>
          <a:xfrm>
            <a:off x="6444208" y="4777469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7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2768DC-68AD-42D2-9276-F23C9E8CE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923" y="116981"/>
            <a:ext cx="8374154" cy="432000"/>
          </a:xfrm>
        </p:spPr>
        <p:txBody>
          <a:bodyPr spcFirstLastPara="1" vert="horz" wrap="square" lIns="27000" tIns="27000" rIns="27000" bIns="2700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Cestovní ruch, kultura, sport a volnočasové aktivity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736D273-CDB6-4851-BB3F-22B630B1A145}"/>
              </a:ext>
            </a:extLst>
          </p:cNvPr>
          <p:cNvSpPr txBox="1"/>
          <p:nvPr/>
        </p:nvSpPr>
        <p:spPr>
          <a:xfrm>
            <a:off x="1181250" y="943959"/>
            <a:ext cx="3831948" cy="1264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>
              <a:spcAft>
                <a:spcPts val="450"/>
              </a:spcAft>
              <a:defRPr/>
            </a:pPr>
            <a: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V roce 2023 tvoří odvětví </a:t>
            </a:r>
            <a:b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</a:br>
            <a: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cestovního ruchu, kultury, </a:t>
            </a:r>
            <a:b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</a:br>
            <a: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sportu a volného času </a:t>
            </a:r>
            <a:b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</a:br>
            <a:r>
              <a:rPr lang="cs-CZ" sz="1200" i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(vč. multiplikačních efektů)</a:t>
            </a:r>
            <a:endParaRPr lang="cs-CZ" sz="1500" i="1" dirty="0">
              <a:solidFill>
                <a:srgbClr val="000000"/>
              </a:solidFill>
              <a:cs typeface="Segoe UI" panose="020B0502040204020203" pitchFamily="34" charset="0"/>
              <a:sym typeface="Arial"/>
            </a:endParaRPr>
          </a:p>
          <a:p>
            <a:pPr algn="just" defTabSz="685800">
              <a:spcAft>
                <a:spcPts val="450"/>
              </a:spcAft>
              <a:defRPr/>
            </a:pPr>
            <a:r>
              <a:rPr lang="cs-CZ" sz="1500" b="1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cca 1 / 7 české ekonomiky</a:t>
            </a:r>
            <a:r>
              <a:rPr lang="cs-CZ" sz="1500" dirty="0">
                <a:solidFill>
                  <a:srgbClr val="000000"/>
                </a:solidFill>
                <a:cs typeface="Segoe UI" panose="020B0502040204020203" pitchFamily="34" charset="0"/>
                <a:sym typeface="Arial"/>
              </a:rPr>
              <a:t> (odhad)</a:t>
            </a:r>
          </a:p>
        </p:txBody>
      </p:sp>
      <p:graphicFrame>
        <p:nvGraphicFramePr>
          <p:cNvPr id="5" name="Graf 4">
            <a:extLst>
              <a:ext uri="{FF2B5EF4-FFF2-40B4-BE49-F238E27FC236}">
                <a16:creationId xmlns:a16="http://schemas.microsoft.com/office/drawing/2014/main" id="{A35DDA05-21EF-4E9E-A6D8-3C76E62564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7443967"/>
              </p:ext>
            </p:extLst>
          </p:nvPr>
        </p:nvGraphicFramePr>
        <p:xfrm>
          <a:off x="4231753" y="1149104"/>
          <a:ext cx="3479006" cy="3350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 5">
            <a:extLst>
              <a:ext uri="{FF2B5EF4-FFF2-40B4-BE49-F238E27FC236}">
                <a16:creationId xmlns:a16="http://schemas.microsoft.com/office/drawing/2014/main" id="{CF51DF10-4F61-4905-8B65-727C27092B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4942507"/>
              </p:ext>
            </p:extLst>
          </p:nvPr>
        </p:nvGraphicFramePr>
        <p:xfrm>
          <a:off x="1675026" y="2420874"/>
          <a:ext cx="2210418" cy="21758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4D1F211C-8326-4769-A6AB-386452DB6BA9}"/>
              </a:ext>
            </a:extLst>
          </p:cNvPr>
          <p:cNvCxnSpPr/>
          <p:nvPr/>
        </p:nvCxnSpPr>
        <p:spPr>
          <a:xfrm>
            <a:off x="3579876" y="252374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169BB01-68B0-48F1-9492-1F35EF3A8CB4}"/>
              </a:ext>
            </a:extLst>
          </p:cNvPr>
          <p:cNvCxnSpPr>
            <a:cxnSpLocks/>
          </p:cNvCxnSpPr>
          <p:nvPr/>
        </p:nvCxnSpPr>
        <p:spPr>
          <a:xfrm>
            <a:off x="3216402" y="2468880"/>
            <a:ext cx="970986" cy="724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68FC4ABB-3D61-4EE5-AF54-5B74F33DDA1A}"/>
              </a:ext>
            </a:extLst>
          </p:cNvPr>
          <p:cNvCxnSpPr>
            <a:cxnSpLocks/>
          </p:cNvCxnSpPr>
          <p:nvPr/>
        </p:nvCxnSpPr>
        <p:spPr>
          <a:xfrm flipV="1">
            <a:off x="3673038" y="3981502"/>
            <a:ext cx="946404" cy="390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3292024-BF98-4AE9-926E-001258A0C30B}"/>
              </a:ext>
            </a:extLst>
          </p:cNvPr>
          <p:cNvSpPr txBox="1"/>
          <p:nvPr/>
        </p:nvSpPr>
        <p:spPr>
          <a:xfrm>
            <a:off x="5031126" y="1434183"/>
            <a:ext cx="2715768" cy="1184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9056" defTabSz="685800">
              <a:spcAft>
                <a:spcPts val="450"/>
              </a:spcAft>
              <a:buClr>
                <a:srgbClr val="000000"/>
              </a:buClr>
              <a:defRPr/>
            </a:pPr>
            <a:r>
              <a:rPr lang="cs-CZ" sz="1500" b="1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2023</a:t>
            </a:r>
          </a:p>
          <a:p>
            <a:pPr marL="69056" defTabSz="685800">
              <a:spcAft>
                <a:spcPts val="450"/>
              </a:spcAft>
              <a:buClr>
                <a:srgbClr val="000000"/>
              </a:buClr>
              <a:defRPr/>
            </a:pPr>
            <a:r>
              <a:rPr lang="cs-CZ" sz="1050" b="1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SPOTŘEBA – cca 660 miliard Kč </a:t>
            </a:r>
            <a:br>
              <a:rPr lang="cs-CZ" sz="900" b="1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</a:br>
            <a:r>
              <a:rPr lang="cs-CZ" sz="600" i="1" dirty="0">
                <a:solidFill>
                  <a:srgbClr val="B41A34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(zdroj: ČSÚ + vlastní výpočet)</a:t>
            </a:r>
            <a:endParaRPr lang="cs-CZ" sz="900" b="1" kern="0" dirty="0">
              <a:solidFill>
                <a:srgbClr val="0F8040">
                  <a:lumMod val="50000"/>
                </a:srgbClr>
              </a:solidFill>
              <a:cs typeface="Segoe UI" panose="020B0502040204020203" pitchFamily="34" charset="0"/>
              <a:sym typeface="Arial"/>
            </a:endParaRPr>
          </a:p>
          <a:p>
            <a:pPr marL="69056" defTabSz="685800">
              <a:spcAft>
                <a:spcPts val="450"/>
              </a:spcAft>
              <a:buClr>
                <a:srgbClr val="000000"/>
              </a:buClr>
              <a:defRPr/>
            </a:pPr>
            <a:r>
              <a:rPr lang="cs-CZ" sz="900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PŘÍJMY VEŘEJNÝCH ROZPOČTŮ </a:t>
            </a:r>
            <a:br>
              <a:rPr lang="cs-CZ" sz="900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</a:br>
            <a:r>
              <a:rPr lang="cs-CZ" sz="900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- cca 275 mld. Kč</a:t>
            </a:r>
          </a:p>
          <a:p>
            <a:pPr marL="69056" defTabSz="685800">
              <a:spcAft>
                <a:spcPts val="450"/>
              </a:spcAft>
              <a:buClr>
                <a:srgbClr val="000000"/>
              </a:buClr>
              <a:defRPr/>
            </a:pPr>
            <a:r>
              <a:rPr lang="cs-CZ" sz="900" kern="0" dirty="0">
                <a:solidFill>
                  <a:srgbClr val="0F804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CELKOVÝ OBJEM PRÁCE – cca 775 tisíc FTE</a:t>
            </a:r>
            <a:endParaRPr lang="cs-CZ" sz="900" kern="0" dirty="0">
              <a:solidFill>
                <a:srgbClr val="F5BA00">
                  <a:lumMod val="50000"/>
                </a:srgbClr>
              </a:solidFill>
              <a:cs typeface="Segoe UI" panose="020B0502040204020203" pitchFamily="34" charset="0"/>
              <a:sym typeface="Arial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279E0657-B8A6-4E17-A914-82DD5DC996EF}"/>
              </a:ext>
            </a:extLst>
          </p:cNvPr>
          <p:cNvSpPr txBox="1"/>
          <p:nvPr/>
        </p:nvSpPr>
        <p:spPr>
          <a:xfrm>
            <a:off x="5179896" y="3198842"/>
            <a:ext cx="2192454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9056" defTabSz="685800">
              <a:spcAft>
                <a:spcPts val="450"/>
              </a:spcAft>
              <a:buClr>
                <a:srgbClr val="000000"/>
              </a:buClr>
              <a:tabLst>
                <a:tab pos="534591" algn="l"/>
              </a:tabLst>
              <a:defRPr/>
            </a:pPr>
            <a:r>
              <a:rPr lang="cs-CZ" sz="90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z toho </a:t>
            </a:r>
            <a:r>
              <a:rPr lang="cs-CZ" sz="900" b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SPOTŘEBA AKCÍ</a:t>
            </a:r>
            <a:br>
              <a:rPr lang="cs-CZ" sz="900" b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</a:br>
            <a:r>
              <a:rPr lang="cs-CZ" sz="900" b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 – cca 140 miliard Kč </a:t>
            </a:r>
            <a:br>
              <a:rPr lang="cs-CZ" sz="900" b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</a:br>
            <a:r>
              <a:rPr lang="cs-CZ" sz="675" b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</a:t>
            </a:r>
            <a:r>
              <a:rPr lang="cs-CZ" sz="600" i="1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(zdroj: vlastní výpočet)</a:t>
            </a:r>
          </a:p>
          <a:p>
            <a:pPr marL="69056" defTabSz="685800">
              <a:buClr>
                <a:srgbClr val="000000"/>
              </a:buClr>
              <a:tabLst>
                <a:tab pos="534591" algn="l"/>
              </a:tabLst>
              <a:defRPr/>
            </a:pPr>
            <a:r>
              <a:rPr lang="cs-CZ" sz="90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PŘÍJMY VEŘEJNÝCH ROZPOČTŮ </a:t>
            </a:r>
          </a:p>
          <a:p>
            <a:pPr marL="69056" defTabSz="685800">
              <a:spcAft>
                <a:spcPts val="450"/>
              </a:spcAft>
              <a:buClr>
                <a:srgbClr val="000000"/>
              </a:buClr>
              <a:tabLst>
                <a:tab pos="534591" algn="l"/>
              </a:tabLst>
              <a:defRPr/>
            </a:pPr>
            <a:r>
              <a:rPr lang="cs-CZ" sz="75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</a:t>
            </a:r>
            <a:r>
              <a:rPr lang="cs-CZ" sz="90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– cca 55 mld. Kč</a:t>
            </a:r>
          </a:p>
          <a:p>
            <a:pPr marL="69056" defTabSz="685800">
              <a:buClr>
                <a:srgbClr val="000000"/>
              </a:buClr>
              <a:tabLst>
                <a:tab pos="534591" algn="l"/>
              </a:tabLst>
              <a:defRPr/>
            </a:pPr>
            <a:r>
              <a:rPr lang="cs-CZ" sz="90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CELKOVÝ OBJEM PRÁCE </a:t>
            </a:r>
          </a:p>
          <a:p>
            <a:pPr marL="69056" defTabSz="685800">
              <a:spcAft>
                <a:spcPts val="450"/>
              </a:spcAft>
              <a:buClr>
                <a:srgbClr val="000000"/>
              </a:buClr>
              <a:tabLst>
                <a:tab pos="534591" algn="l"/>
              </a:tabLst>
              <a:defRPr/>
            </a:pPr>
            <a:r>
              <a:rPr lang="cs-CZ" sz="900" kern="0" dirty="0">
                <a:solidFill>
                  <a:srgbClr val="F5BA00">
                    <a:lumMod val="50000"/>
                  </a:srgbClr>
                </a:solidFill>
                <a:cs typeface="Segoe UI" panose="020B0502040204020203" pitchFamily="34" charset="0"/>
                <a:sym typeface="Arial"/>
              </a:rPr>
              <a:t>	– cca 165 tisíc FTE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A255F47-F22B-5762-B152-802204524B58}"/>
              </a:ext>
            </a:extLst>
          </p:cNvPr>
          <p:cNvSpPr txBox="1"/>
          <p:nvPr/>
        </p:nvSpPr>
        <p:spPr>
          <a:xfrm>
            <a:off x="6372200" y="4587974"/>
            <a:ext cx="2207079" cy="242553"/>
          </a:xfrm>
          <a:prstGeom prst="rect">
            <a:avLst/>
          </a:prstGeom>
          <a:noFill/>
        </p:spPr>
        <p:txBody>
          <a:bodyPr wrap="square" lIns="90000" tIns="54000" rIns="90000" bIns="90000" rtlCol="0">
            <a:noAutofit/>
          </a:bodyPr>
          <a:lstStyle/>
          <a:p>
            <a:pPr algn="r"/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zdroj: KREIA Group /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Economic</a:t>
            </a:r>
            <a:r>
              <a:rPr lang="cs-CZ" sz="800" i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800" i="1" dirty="0" err="1">
                <a:solidFill>
                  <a:schemeClr val="accent3">
                    <a:lumMod val="75000"/>
                  </a:schemeClr>
                </a:solidFill>
              </a:rPr>
              <a:t>impacT</a:t>
            </a:r>
            <a:endParaRPr lang="cs-CZ" sz="800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9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F5A96C-B344-5767-DEF9-0B06D71F0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14" y="195534"/>
            <a:ext cx="7456094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Modelová kalkulace spotřeby spojené s cestovním ruchem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11354A8C-0F8B-3BEE-38FF-61FAE2C294C0}"/>
              </a:ext>
            </a:extLst>
          </p:cNvPr>
          <p:cNvGrpSpPr/>
          <p:nvPr/>
        </p:nvGrpSpPr>
        <p:grpSpPr>
          <a:xfrm>
            <a:off x="251520" y="647998"/>
            <a:ext cx="8724073" cy="4409870"/>
            <a:chOff x="1043608" y="647998"/>
            <a:chExt cx="7200800" cy="4409870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643751A1-E919-8478-E470-95644CA98DB7}"/>
                </a:ext>
              </a:extLst>
            </p:cNvPr>
            <p:cNvSpPr/>
            <p:nvPr/>
          </p:nvSpPr>
          <p:spPr>
            <a:xfrm>
              <a:off x="1043608" y="647998"/>
              <a:ext cx="7056784" cy="966230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just">
                <a:spcAft>
                  <a:spcPts val="450"/>
                </a:spcAft>
              </a:pP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V případě, že 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nedojde k nastavení systémové a efektivní podpory destinační spolupráce v Česku (pesimistická varianta)</a:t>
              </a: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,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 </a:t>
              </a: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lze očekávat mírný 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postupný nárůst spotřeby </a:t>
              </a: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spojené s cestovním ruchem na území Česka. </a:t>
              </a:r>
            </a:p>
            <a:p>
              <a:pPr algn="just">
                <a:spcAft>
                  <a:spcPts val="450"/>
                </a:spcAft>
              </a:pP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V případě, že se 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podaří nastavit systémovou a efektivní podporu destinační spolupráce v Česku (optimistická varianta)</a:t>
              </a: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, pak lze očekávat 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významně vyšší využití potenciálu cestovního ruchu</a:t>
              </a:r>
              <a:r>
                <a:rPr lang="cs-CZ" sz="1000" dirty="0">
                  <a:solidFill>
                    <a:schemeClr val="tx1"/>
                  </a:solidFill>
                  <a:cs typeface="Segoe UI" panose="020B0502040204020203" pitchFamily="34" charset="0"/>
                </a:rPr>
                <a:t> v Česku. Model v roce 2035 předpokládá spotřebu spojenou s cestovním ruchem na úrovni </a:t>
              </a:r>
              <a:r>
                <a:rPr lang="cs-CZ" sz="100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cca 1 104 mld. Kč. </a:t>
              </a:r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EF879E42-C6D9-C62B-5230-305442770EF7}"/>
                </a:ext>
              </a:extLst>
            </p:cNvPr>
            <p:cNvSpPr/>
            <p:nvPr/>
          </p:nvSpPr>
          <p:spPr>
            <a:xfrm>
              <a:off x="1181250" y="1614229"/>
              <a:ext cx="6670222" cy="237393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spcAft>
                  <a:spcPts val="450"/>
                </a:spcAft>
              </a:pPr>
              <a:r>
                <a:rPr lang="cs-CZ" sz="900" b="1" dirty="0">
                  <a:solidFill>
                    <a:schemeClr val="accent1">
                      <a:lumMod val="50000"/>
                    </a:schemeClr>
                  </a:solidFill>
                  <a:cs typeface="Segoe UI" panose="020B0502040204020203" pitchFamily="34" charset="0"/>
                </a:rPr>
                <a:t>Modelová kalkulace spotřeby spojené s cestovním ruchem v Česku v mld. Kč v letech 2022 až 2035</a:t>
              </a:r>
            </a:p>
          </p:txBody>
        </p:sp>
        <p:graphicFrame>
          <p:nvGraphicFramePr>
            <p:cNvPr id="5" name="Graf 4">
              <a:extLst>
                <a:ext uri="{FF2B5EF4-FFF2-40B4-BE49-F238E27FC236}">
                  <a16:creationId xmlns:a16="http://schemas.microsoft.com/office/drawing/2014/main" id="{15FE3C36-B241-A6E8-5181-A9F4030876EA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038895808"/>
                </p:ext>
              </p:extLst>
            </p:nvPr>
          </p:nvGraphicFramePr>
          <p:xfrm>
            <a:off x="1181250" y="1851623"/>
            <a:ext cx="6670221" cy="2965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2EF403B5-327B-6A88-C686-793E73A7C986}"/>
                </a:ext>
              </a:extLst>
            </p:cNvPr>
            <p:cNvSpPr/>
            <p:nvPr/>
          </p:nvSpPr>
          <p:spPr>
            <a:xfrm>
              <a:off x="1678379" y="1849488"/>
              <a:ext cx="4045749" cy="1342559"/>
            </a:xfrm>
            <a:prstGeom prst="rect">
              <a:avLst/>
            </a:prstGeom>
            <a:solidFill>
              <a:schemeClr val="bg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350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C32FCB4F-2282-16D4-70AB-E606A461046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86363" y="2763774"/>
              <a:ext cx="2600325" cy="1178719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AC55D03-1D66-AB21-A5AE-1CC71F8DF45E}"/>
                </a:ext>
              </a:extLst>
            </p:cNvPr>
            <p:cNvSpPr txBox="1"/>
            <p:nvPr/>
          </p:nvSpPr>
          <p:spPr>
            <a:xfrm>
              <a:off x="7738025" y="2643960"/>
              <a:ext cx="5063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00" b="1" i="1" dirty="0">
                  <a:solidFill>
                    <a:schemeClr val="tx1">
                      <a:lumMod val="75000"/>
                    </a:schemeClr>
                  </a:solidFill>
                  <a:cs typeface="Segoe UI" panose="020B0502040204020203" pitchFamily="34" charset="0"/>
                </a:rPr>
                <a:t>střední varianta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5DCA4FF0-1069-244D-3084-CF237ACFC935}"/>
                </a:ext>
              </a:extLst>
            </p:cNvPr>
            <p:cNvSpPr txBox="1"/>
            <p:nvPr/>
          </p:nvSpPr>
          <p:spPr>
            <a:xfrm>
              <a:off x="1661073" y="1863478"/>
              <a:ext cx="4063055" cy="13285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450"/>
                </a:spcAft>
              </a:pPr>
              <a:r>
                <a:rPr lang="cs-CZ" sz="600" b="1" i="1" dirty="0">
                  <a:cs typeface="Segoe UI" panose="020B0502040204020203" pitchFamily="34" charset="0"/>
                </a:rPr>
                <a:t>Modelová kalkulace potenciálních budoucích ekonomických dopadů vyplývajících </a:t>
              </a:r>
              <a:br>
                <a:rPr lang="cs-CZ" sz="600" b="1" i="1" dirty="0">
                  <a:cs typeface="Segoe UI" panose="020B0502040204020203" pitchFamily="34" charset="0"/>
                </a:rPr>
              </a:br>
              <a:r>
                <a:rPr lang="cs-CZ" sz="600" b="1" i="1" dirty="0">
                  <a:cs typeface="Segoe UI" panose="020B0502040204020203" pitchFamily="34" charset="0"/>
                </a:rPr>
                <a:t>z cestovního ruchu na území Česka v multiplikaci </a:t>
              </a:r>
              <a:br>
                <a:rPr lang="cs-CZ" sz="600" b="1" i="1" dirty="0">
                  <a:cs typeface="Segoe UI" panose="020B0502040204020203" pitchFamily="34" charset="0"/>
                </a:rPr>
              </a:br>
              <a:r>
                <a:rPr lang="cs-CZ" sz="600" i="1" dirty="0">
                  <a:cs typeface="Segoe UI" panose="020B0502040204020203" pitchFamily="34" charset="0"/>
                </a:rPr>
                <a:t>– varianty s odlišnými předpoklady ohledně podpory rozvoje cestovního ruchu a vytváření vhodných podmínek pro rozvoj destinační spolupráce:</a:t>
              </a:r>
            </a:p>
            <a:p>
              <a:pPr marL="136922" indent="-128588">
                <a:spcAft>
                  <a:spcPts val="450"/>
                </a:spcAft>
                <a:buFont typeface="Arial" panose="020B0604020202020204" pitchFamily="34" charset="0"/>
                <a:buChar char="•"/>
              </a:pPr>
              <a:r>
                <a:rPr lang="cs-CZ" sz="600" b="1" i="1" u="sng" dirty="0">
                  <a:cs typeface="Segoe UI" panose="020B0502040204020203" pitchFamily="34" charset="0"/>
                </a:rPr>
                <a:t>Pesimistická varianta</a:t>
              </a:r>
              <a:r>
                <a:rPr lang="cs-CZ" sz="600" b="1" i="1" dirty="0">
                  <a:cs typeface="Segoe UI" panose="020B0502040204020203" pitchFamily="34" charset="0"/>
                </a:rPr>
                <a:t> </a:t>
              </a:r>
              <a:r>
                <a:rPr lang="cs-CZ" sz="600" i="1" dirty="0">
                  <a:cs typeface="Segoe UI" panose="020B0502040204020203" pitchFamily="34" charset="0"/>
                </a:rPr>
                <a:t>– Nedojde k nastavení systémové a efektivní podpory destinační spolupráce v ČR.</a:t>
              </a:r>
            </a:p>
            <a:p>
              <a:pPr marL="136922" indent="-128588">
                <a:spcAft>
                  <a:spcPts val="450"/>
                </a:spcAft>
                <a:buFont typeface="Arial" panose="020B0604020202020204" pitchFamily="34" charset="0"/>
                <a:buChar char="•"/>
              </a:pPr>
              <a:r>
                <a:rPr lang="cs-CZ" sz="600" b="1" i="1" u="sng" dirty="0">
                  <a:cs typeface="Segoe UI" panose="020B0502040204020203" pitchFamily="34" charset="0"/>
                </a:rPr>
                <a:t>Optimistická varianta</a:t>
              </a:r>
              <a:r>
                <a:rPr lang="cs-CZ" sz="600" b="1" i="1" dirty="0">
                  <a:cs typeface="Segoe UI" panose="020B0502040204020203" pitchFamily="34" charset="0"/>
                </a:rPr>
                <a:t> </a:t>
              </a:r>
              <a:r>
                <a:rPr lang="cs-CZ" sz="600" i="1" dirty="0">
                  <a:cs typeface="Segoe UI" panose="020B0502040204020203" pitchFamily="34" charset="0"/>
                </a:rPr>
                <a:t>– Dojde k nastavení systémové a efektivní podpory destinační spolupráce v ČR dle zahraničního vzoru (především dle zkušenosti z Rakouska). Veřejný sektor bude systematicky a dlouhodobě vytvářet vhodné podmínky pro rozvoj destinačního managementu ve spolupráci se soukromým sektorem. Naplnění podmínek pro funkční kooperaci, koordinaci a komunikaci subjektů cestovního ruchu v destinaci umožní distribuci návštěvníků v čase (snaha o eliminaci roční sezónnosti, ve dnech </a:t>
              </a:r>
              <a:br>
                <a:rPr lang="cs-CZ" sz="600" i="1" dirty="0">
                  <a:cs typeface="Segoe UI" panose="020B0502040204020203" pitchFamily="34" charset="0"/>
                </a:rPr>
              </a:br>
              <a:r>
                <a:rPr lang="cs-CZ" sz="600" i="1" dirty="0">
                  <a:cs typeface="Segoe UI" panose="020B0502040204020203" pitchFamily="34" charset="0"/>
                </a:rPr>
                <a:t>v týdnu) a prostoru (jsou významněji navštěvována i méně exponovaná místa, návštěvníci reflektují širší nabídku atraktivit a turisticky zajímavých lokalit), a tedy vyšší využití potenciálu cestovního ruchu v ČR.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1E8B6B88-29CB-64D8-08ED-34C06793E585}"/>
                </a:ext>
              </a:extLst>
            </p:cNvPr>
            <p:cNvSpPr txBox="1"/>
            <p:nvPr/>
          </p:nvSpPr>
          <p:spPr>
            <a:xfrm>
              <a:off x="6037329" y="4815315"/>
              <a:ext cx="2207079" cy="242553"/>
            </a:xfrm>
            <a:prstGeom prst="rect">
              <a:avLst/>
            </a:prstGeom>
            <a:noFill/>
          </p:spPr>
          <p:txBody>
            <a:bodyPr wrap="square" lIns="90000" tIns="54000" rIns="90000" bIns="90000" rtlCol="0">
              <a:noAutofit/>
            </a:bodyPr>
            <a:lstStyle/>
            <a:p>
              <a:pPr algn="r"/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zdroj: KREIA Group /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Economic</a:t>
              </a:r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impacT</a:t>
              </a:r>
              <a:endParaRPr lang="cs-CZ" sz="800" i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670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F5A96C-B344-5767-DEF9-0B06D71F0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246" y="195534"/>
            <a:ext cx="6670222" cy="43200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Srovnání modelových přínosů pro veřejné rozpočty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12320815-94EC-FEB3-8B10-BC050C47FFA7}"/>
              </a:ext>
            </a:extLst>
          </p:cNvPr>
          <p:cNvGrpSpPr/>
          <p:nvPr/>
        </p:nvGrpSpPr>
        <p:grpSpPr>
          <a:xfrm>
            <a:off x="179512" y="647999"/>
            <a:ext cx="8784976" cy="4360471"/>
            <a:chOff x="1069972" y="647999"/>
            <a:chExt cx="6892778" cy="4360471"/>
          </a:xfrm>
        </p:grpSpPr>
        <p:graphicFrame>
          <p:nvGraphicFramePr>
            <p:cNvPr id="5" name="Graf 4">
              <a:extLst>
                <a:ext uri="{FF2B5EF4-FFF2-40B4-BE49-F238E27FC236}">
                  <a16:creationId xmlns:a16="http://schemas.microsoft.com/office/drawing/2014/main" id="{0A3BD7A4-0B8D-57A8-7B33-DFD191CACBF2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027857859"/>
                </p:ext>
              </p:extLst>
            </p:nvPr>
          </p:nvGraphicFramePr>
          <p:xfrm>
            <a:off x="1181246" y="1575285"/>
            <a:ext cx="6670222" cy="31906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643751A1-E919-8478-E470-95644CA98DB7}"/>
                </a:ext>
              </a:extLst>
            </p:cNvPr>
            <p:cNvSpPr/>
            <p:nvPr/>
          </p:nvSpPr>
          <p:spPr>
            <a:xfrm>
              <a:off x="1069972" y="647999"/>
              <a:ext cx="6892778" cy="684733"/>
            </a:xfrm>
            <a:prstGeom prst="rect">
              <a:avLst/>
            </a:prstGeom>
            <a:noFill/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spcAft>
                  <a:spcPts val="450"/>
                </a:spcAft>
              </a:pPr>
              <a:r>
                <a:rPr lang="cs-CZ" sz="1050" dirty="0">
                  <a:solidFill>
                    <a:schemeClr val="tx1"/>
                  </a:solidFill>
                  <a:cs typeface="Segoe UI" panose="020B0502040204020203" pitchFamily="34" charset="0"/>
                </a:rPr>
                <a:t>V případě, že </a:t>
              </a:r>
              <a:r>
                <a:rPr lang="cs-CZ" sz="105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dojde k nastavení systémové a efektivní podpory destinační spolupráce v ČR (optimistická varianta)</a:t>
              </a:r>
              <a:r>
                <a:rPr lang="cs-CZ" sz="1050" dirty="0">
                  <a:solidFill>
                    <a:schemeClr val="tx1"/>
                  </a:solidFill>
                  <a:cs typeface="Segoe UI" panose="020B0502040204020203" pitchFamily="34" charset="0"/>
                </a:rPr>
                <a:t>, </a:t>
              </a:r>
              <a:br>
                <a:rPr lang="cs-CZ" sz="1050" dirty="0">
                  <a:solidFill>
                    <a:schemeClr val="tx1"/>
                  </a:solidFill>
                  <a:cs typeface="Segoe UI" panose="020B0502040204020203" pitchFamily="34" charset="0"/>
                </a:rPr>
              </a:br>
              <a:r>
                <a:rPr lang="cs-CZ" sz="1050" dirty="0">
                  <a:solidFill>
                    <a:schemeClr val="tx1"/>
                  </a:solidFill>
                  <a:cs typeface="Segoe UI" panose="020B0502040204020203" pitchFamily="34" charset="0"/>
                </a:rPr>
                <a:t>pak lze očekávat </a:t>
              </a:r>
              <a:r>
                <a:rPr lang="cs-CZ" sz="105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významně vyšší využití potenciálu cestovního ruchu</a:t>
              </a:r>
              <a:r>
                <a:rPr lang="cs-CZ" sz="1050" dirty="0">
                  <a:solidFill>
                    <a:schemeClr val="tx1"/>
                  </a:solidFill>
                  <a:cs typeface="Segoe UI" panose="020B0502040204020203" pitchFamily="34" charset="0"/>
                </a:rPr>
                <a:t> v ČR. </a:t>
              </a:r>
            </a:p>
            <a:p>
              <a:pPr marL="128588" indent="-128588" algn="just">
                <a:spcAft>
                  <a:spcPts val="450"/>
                </a:spcAft>
                <a:buFont typeface="Wingdings" panose="05000000000000000000" pitchFamily="2" charset="2"/>
                <a:buChar char="Ø"/>
              </a:pPr>
              <a:r>
                <a:rPr lang="cs-CZ" sz="1050" b="1" dirty="0">
                  <a:solidFill>
                    <a:schemeClr val="tx1"/>
                  </a:solidFill>
                  <a:cs typeface="Segoe UI" panose="020B0502040204020203" pitchFamily="34" charset="0"/>
                </a:rPr>
                <a:t>V letech 2023 až 2035 byl modelově dopočten rozdíl mezi těmito variantami v součtu až na úrovni cca </a:t>
              </a:r>
              <a:r>
                <a:rPr lang="cs-CZ" sz="1200" b="1" dirty="0">
                  <a:solidFill>
                    <a:schemeClr val="tx2">
                      <a:lumMod val="50000"/>
                    </a:schemeClr>
                  </a:solidFill>
                  <a:cs typeface="Segoe UI" panose="020B0502040204020203" pitchFamily="34" charset="0"/>
                </a:rPr>
                <a:t>1 843 mld. Kč.</a:t>
              </a:r>
              <a:endParaRPr lang="cs-CZ" sz="900" b="1" dirty="0">
                <a:solidFill>
                  <a:schemeClr val="tx2">
                    <a:lumMod val="50000"/>
                  </a:schemeClr>
                </a:solidFill>
                <a:cs typeface="Segoe UI" panose="020B0502040204020203" pitchFamily="34" charset="0"/>
              </a:endParaRPr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EF879E42-C6D9-C62B-5230-305442770EF7}"/>
                </a:ext>
              </a:extLst>
            </p:cNvPr>
            <p:cNvSpPr/>
            <p:nvPr/>
          </p:nvSpPr>
          <p:spPr>
            <a:xfrm>
              <a:off x="1181247" y="1398253"/>
              <a:ext cx="6670222" cy="237393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spcAft>
                  <a:spcPts val="450"/>
                </a:spcAft>
              </a:pPr>
              <a:r>
                <a:rPr lang="cs-CZ" sz="900" b="1" dirty="0">
                  <a:solidFill>
                    <a:schemeClr val="accent1">
                      <a:lumMod val="50000"/>
                    </a:schemeClr>
                  </a:solidFill>
                  <a:cs typeface="Segoe UI" panose="020B0502040204020203" pitchFamily="34" charset="0"/>
                </a:rPr>
                <a:t>Srovnání modelových přínosů pro veřejné rozpočty z cestovního ruchu v ČR v mld. Kč v letech 2022 až 2035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9E39E264-F5E2-3E4B-8EF7-18820EE58C82}"/>
                </a:ext>
              </a:extLst>
            </p:cNvPr>
            <p:cNvSpPr txBox="1"/>
            <p:nvPr/>
          </p:nvSpPr>
          <p:spPr>
            <a:xfrm>
              <a:off x="5755671" y="4765917"/>
              <a:ext cx="2207079" cy="242553"/>
            </a:xfrm>
            <a:prstGeom prst="rect">
              <a:avLst/>
            </a:prstGeom>
            <a:noFill/>
          </p:spPr>
          <p:txBody>
            <a:bodyPr wrap="square" lIns="90000" tIns="54000" rIns="90000" bIns="90000" rtlCol="0">
              <a:noAutofit/>
            </a:bodyPr>
            <a:lstStyle/>
            <a:p>
              <a:pPr algn="r"/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zdroj: KREIA Group /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Economic</a:t>
              </a:r>
              <a:r>
                <a:rPr lang="cs-CZ" sz="800" i="1" dirty="0">
                  <a:solidFill>
                    <a:schemeClr val="accent3">
                      <a:lumMod val="75000"/>
                    </a:schemeClr>
                  </a:solidFill>
                </a:rPr>
                <a:t> </a:t>
              </a:r>
              <a:r>
                <a:rPr lang="cs-CZ" sz="800" i="1" dirty="0" err="1">
                  <a:solidFill>
                    <a:schemeClr val="accent3">
                      <a:lumMod val="75000"/>
                    </a:schemeClr>
                  </a:solidFill>
                </a:rPr>
                <a:t>impacT</a:t>
              </a:r>
              <a:endParaRPr lang="cs-CZ" sz="800" i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9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9582"/>
            <a:ext cx="8028000" cy="2859925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cs-CZ" sz="4000" u="none" dirty="0">
                <a:latin typeface="+mn-lt"/>
              </a:rPr>
              <a:t>Děkuji </a:t>
            </a:r>
            <a:br>
              <a:rPr lang="cs-CZ" sz="4000" u="none" dirty="0">
                <a:latin typeface="+mn-lt"/>
              </a:rPr>
            </a:br>
            <a:r>
              <a:rPr lang="cs-CZ" sz="4000" u="none" dirty="0">
                <a:latin typeface="+mn-lt"/>
              </a:rPr>
              <a:t>za Vaši pozornost</a:t>
            </a:r>
            <a:br>
              <a:rPr lang="cs-CZ" sz="4000" dirty="0">
                <a:latin typeface="+mn-lt"/>
                <a:sym typeface="Wingdings" panose="05000000000000000000" pitchFamily="2" charset="2"/>
              </a:rPr>
            </a:br>
            <a:br>
              <a:rPr lang="cs-CZ" sz="4000" dirty="0">
                <a:latin typeface="+mn-lt"/>
              </a:rPr>
            </a:br>
            <a:br>
              <a:rPr lang="cs-CZ" sz="1600" u="none" dirty="0">
                <a:latin typeface="+mn-lt"/>
              </a:rPr>
            </a:br>
            <a:r>
              <a:rPr lang="cs-CZ" sz="1600" u="none" dirty="0">
                <a:latin typeface="+mn-lt"/>
              </a:rPr>
              <a:t>Ondřej Špaček</a:t>
            </a:r>
            <a:br>
              <a:rPr lang="cs-CZ" sz="1600" u="none" dirty="0">
                <a:latin typeface="+mn-lt"/>
              </a:rPr>
            </a:br>
            <a:br>
              <a:rPr lang="cs-CZ" sz="1000" u="none" dirty="0">
                <a:latin typeface="+mn-lt"/>
              </a:rPr>
            </a:br>
            <a:r>
              <a:rPr lang="cs-CZ" sz="1200" b="0" i="1" u="none" dirty="0">
                <a:latin typeface="+mn-lt"/>
              </a:rPr>
              <a:t>o.spacek@kreia.cz</a:t>
            </a:r>
            <a:br>
              <a:rPr lang="cs-CZ" sz="1200" b="0" i="1" u="none" dirty="0">
                <a:latin typeface="+mn-lt"/>
              </a:rPr>
            </a:br>
            <a:r>
              <a:rPr lang="cs-CZ" sz="1200" b="0" i="1" u="none" dirty="0">
                <a:latin typeface="+mn-lt"/>
              </a:rPr>
              <a:t>+420 602 265 851</a:t>
            </a:r>
            <a:endParaRPr lang="cs-CZ" sz="2000" i="1" u="none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517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zech Tourism - prezentace potx">
  <a:themeElements>
    <a:clrScheme name="Czech Tourism">
      <a:dk1>
        <a:srgbClr val="003C78"/>
      </a:dk1>
      <a:lt1>
        <a:sysClr val="window" lastClr="FFFFFF"/>
      </a:lt1>
      <a:dk2>
        <a:srgbClr val="E6001E"/>
      </a:dk2>
      <a:lt2>
        <a:srgbClr val="E7F4FA"/>
      </a:lt2>
      <a:accent1>
        <a:srgbClr val="F7B2BB"/>
      </a:accent1>
      <a:accent2>
        <a:srgbClr val="E7F4FA"/>
      </a:accent2>
      <a:accent3>
        <a:srgbClr val="B9DDF1"/>
      </a:accent3>
      <a:accent4>
        <a:srgbClr val="FCE5E8"/>
      </a:accent4>
      <a:accent5>
        <a:srgbClr val="178FCF"/>
      </a:accent5>
      <a:accent6>
        <a:srgbClr val="F7B2BB"/>
      </a:accent6>
      <a:hlink>
        <a:srgbClr val="003C78"/>
      </a:hlink>
      <a:folHlink>
        <a:srgbClr val="178FCF"/>
      </a:folHlink>
    </a:clrScheme>
    <a:fontScheme name="Czech Touris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A3F73"/>
        </a:solidFill>
        <a:ln>
          <a:noFill/>
        </a:ln>
      </a:spPr>
      <a:bodyPr rtlCol="0" anchor="ctr"/>
      <a:lstStyle>
        <a:defPPr algn="ctr">
          <a:defRPr sz="2000" b="1"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chemeClr val="tx2"/>
          </a:solidFill>
          <a:headEnd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90000" tIns="54000" rIns="90000" bIns="90000" rtlCol="0">
        <a:noAutofit/>
      </a:bodyPr>
      <a:lstStyle>
        <a:defPPr>
          <a:defRPr sz="16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20382</TotalTime>
  <Words>2065</Words>
  <Application>Microsoft Office PowerPoint</Application>
  <PresentationFormat>Předvádění na obrazovce (16:9)</PresentationFormat>
  <Paragraphs>221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Segoe UI</vt:lpstr>
      <vt:lpstr>Segoe UI Semibold</vt:lpstr>
      <vt:lpstr>Times New Roman</vt:lpstr>
      <vt:lpstr>Wingdings</vt:lpstr>
      <vt:lpstr>Czech Tourism - prezentace potx</vt:lpstr>
      <vt:lpstr>Přínosy cestovního ruchu,  pozitivní dopady vyplývající z realizace destinačního managementu    Ondřej Špaček</vt:lpstr>
      <vt:lpstr>Přínosy cestovního ruchu</vt:lpstr>
      <vt:lpstr>Přínosy fungující destinační společnosti</vt:lpstr>
      <vt:lpstr>Přínosy cestovního ruchu pro ekonomiku ČR  (odhad pro r. 2023) – zdroj dat ČSÚ, kalkulace KREIA Group</vt:lpstr>
      <vt:lpstr>Cestovní ruch je iniciačním a průřezovým odvětvím</vt:lpstr>
      <vt:lpstr>Dopadová analýza (analýza přínosů) – metodika</vt:lpstr>
      <vt:lpstr>Dopadová analýza (analýza přínosů) – metodika</vt:lpstr>
      <vt:lpstr>Ekonomické dopady cestovního ruchu v ČR – 2023 (předběžný odhad)</vt:lpstr>
      <vt:lpstr>Cestovní ruch, kultura, sport a volnočasové aktivity</vt:lpstr>
      <vt:lpstr>Modelová kalkulace spotřeby spojené s cestovním ruchem</vt:lpstr>
      <vt:lpstr>Srovnání modelových přínosů pro veřejné rozpočty</vt:lpstr>
      <vt:lpstr>Děkuji  za Vaši pozornost   Ondřej Špaček  o.spacek@kreia.cz +420 602 265 851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Paška - Ipsos</dc:creator>
  <cp:lastModifiedBy>Ondřej Špaček</cp:lastModifiedBy>
  <cp:revision>1950</cp:revision>
  <cp:lastPrinted>2023-12-05T20:19:46Z</cp:lastPrinted>
  <dcterms:created xsi:type="dcterms:W3CDTF">2012-02-21T08:44:35Z</dcterms:created>
  <dcterms:modified xsi:type="dcterms:W3CDTF">2024-02-20T19:40:58Z</dcterms:modified>
</cp:coreProperties>
</file>