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79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727" autoAdjust="0"/>
  </p:normalViewPr>
  <p:slideViewPr>
    <p:cSldViewPr snapToGrid="0">
      <p:cViewPr varScale="1">
        <p:scale>
          <a:sx n="81" d="100"/>
          <a:sy n="81" d="100"/>
        </p:scale>
        <p:origin x="6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EDFBCE-0762-A863-9708-743BFC631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022AAF-9DF9-BA48-A313-2CC5168640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19AA22-00BE-BD10-0B94-980C1E8D4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70E9FA-949D-E56D-01DD-C7879802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E89B68-75E1-C683-5DF5-A0CC5A66E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608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F3E1BE-37BE-33A9-F775-BB7679B4E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ECC907-D796-EFC6-86E8-E63057A58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4493D9-4EF6-EDB7-31EB-F797AB954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26C59F-F07C-094D-0CF4-AA2160706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E9A116-7932-DBA6-8062-4EEBEEC56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865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C5CD59-6BCE-BE23-00BC-6DB9CA314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BF2C30-7E91-6716-29DB-03E4D659ED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DCFC71-31EE-B45F-44DC-DC8A9F58F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4B16535-695F-46AB-E9D1-16EC2F3C5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2B83F7-D9D3-2BE2-F725-C08395B7F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709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94CB3A-BDDE-D319-5956-82D08302A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7D675F-A0D8-3615-BA14-84FE377369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08E3912-E1C9-10D5-30A1-BC675504F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CCF6525-B743-D2A1-9DEA-8171D27AB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898BDF0-F096-AAE0-C040-77B12AD4D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D2D5CE-28E2-E5BA-9C4E-C286BCD1D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68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9E58A7-735C-B23F-E377-0025AE31E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BDC1975-0B20-79CE-9E71-C5A0E55A69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3414B70-EF50-A02E-9B59-B90E3016E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78D3012-CFE8-0F55-2883-56A2E3B456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980923C-8548-2057-3A70-3CAFF0909E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2F6CEEFC-C698-C7CB-BF87-BB47419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46082F4-2E99-6E65-89FB-2D9EAF784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CBDB847-EAFE-12A4-A749-58E382FC5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4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A865F7-1DB1-C74F-6B11-8DFED228F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E3F5218-0B1D-4725-C8BF-B0FC13F08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72CA264-410B-E673-EE14-9D26148B0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BFE2051-4E86-663D-0696-CC771C76B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060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5FB9F43-83D6-A319-C2B6-FCB3785D3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8FFAFCEB-8F6F-A121-E0BE-46DCE2E8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C7F9331-48D8-B809-383F-66E2B0B9C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902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0A35F2-F2B3-AF61-2827-B4DB80F6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DDBC58-A734-55A4-EA38-68734762A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951C68F-F548-ACAD-654D-F043F5794F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27FC266-2451-4D5C-A10E-C6E9A2361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C641FAA-4705-2A82-6A5A-6CF8548CA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1D515E-74A6-75D4-E1BA-CB6E01E3E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652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4DEE0E-DFD5-74AC-59BA-824122F8A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FAC9389-168D-475A-DFF4-1F7392583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79CD402-C961-FB28-57C3-6F734AAD0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F113E88-51AB-AF32-D8F0-B71DA6978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73B11E-C243-483F-A9E3-5F9277E9F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E2E53C3-0FCE-CE63-80D2-D86BA3435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99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E3EC2C-341F-0237-1802-3F7D390CB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D00B371-CBC8-FE81-8195-B124C32AFE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E7D5DCF-8D05-6810-0B95-989BB6B4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FD1221-6EC2-9E20-838F-4BE6ED366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9E8FCB-F194-3C2D-283A-EFC8D4CD9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839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9C934F0-C16A-CA1F-A9E9-6CC4559ACE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47C5210-8C54-D56B-74D4-85AAA65AD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2BF47B-B113-669E-9929-882AB12E4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8EB166-7C73-ACA2-4AF7-95FA7AEB2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96E434A-4888-27A5-F022-2628F3C9F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19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2200AB7-5844-2BA3-828E-8DAE481E2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547A92-7387-B2CF-AEBE-66B6017BE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CFE5F9-4637-83F0-0AE6-D749DBD311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88998-989F-43AC-91FD-69BCE759BD9A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0155E5-DECF-0E5C-87B7-4767736EBB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D0989F-5B1C-6C5B-61EE-9E8228DA0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C32C5-E078-4F41-8050-BC47FE69C1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919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E4E265-0A28-FA2B-B6ED-FBFC236F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20" y="1122363"/>
            <a:ext cx="9686441" cy="721935"/>
          </a:xfrm>
        </p:spPr>
        <p:txBody>
          <a:bodyPr>
            <a:normAutofit/>
          </a:bodyPr>
          <a:lstStyle/>
          <a:p>
            <a:r>
              <a:rPr lang="cs-CZ" sz="3200" b="1" dirty="0"/>
              <a:t>UDRŽITELNÉ A SPOLEČENSKY ODPOVĚDNÉ REGIONY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AD5B08-AEDA-59B4-8F7D-44C120EB0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A7A045-5A02-1488-BBD7-FEAFFE69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51513"/>
            <a:ext cx="8896350" cy="16287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66D9F5-0C4D-5805-DF65-DD1188700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02767"/>
            <a:ext cx="85534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29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Proč projekt vznikl?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Změna chování v době „pocovidové“</a:t>
            </a:r>
          </a:p>
          <a:p>
            <a:r>
              <a:rPr lang="cs-CZ" dirty="0"/>
              <a:t>Lidé chtějí do přírody, objevují nové destinace</a:t>
            </a:r>
          </a:p>
          <a:p>
            <a:r>
              <a:rPr lang="cs-CZ" dirty="0"/>
              <a:t>Mezi jednotlivými destinacemi jsou rozdíly</a:t>
            </a:r>
          </a:p>
          <a:p>
            <a:r>
              <a:rPr lang="cs-CZ" dirty="0"/>
              <a:t>Pozice rezidentů a jejich spokojenost/ nespokojenost/ obavy </a:t>
            </a:r>
          </a:p>
          <a:p>
            <a:r>
              <a:rPr lang="cs-CZ" dirty="0"/>
              <a:t>Chybějící informace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9E1F7C2-0872-4229-3552-554447E9C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262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044914-3216-8596-2464-D3FA447A3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Metodika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82868B-6A54-4F52-9B90-65A495FFB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37" y="1330960"/>
            <a:ext cx="11155388" cy="390144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r>
              <a:rPr lang="cs-CZ" sz="2200" dirty="0"/>
              <a:t>Dotazníkové šetření, 400 respondentů: </a:t>
            </a:r>
          </a:p>
          <a:p>
            <a:r>
              <a:rPr lang="cs-CZ" sz="2200" dirty="0"/>
              <a:t>2 destinace: </a:t>
            </a:r>
          </a:p>
          <a:p>
            <a:pPr marL="0" indent="0">
              <a:buNone/>
            </a:pPr>
            <a:r>
              <a:rPr lang="cs-CZ" sz="2200" dirty="0"/>
              <a:t>   - rozvinutý cestovní ruch (Horní a Prostřední Bečva, Velké Karlovice, Karolinka, Nový Hrozenkov)</a:t>
            </a:r>
          </a:p>
          <a:p>
            <a:pPr marL="0" indent="0">
              <a:buNone/>
            </a:pPr>
            <a:r>
              <a:rPr lang="cs-CZ" sz="2200" dirty="0"/>
              <a:t>   - nově objevovaná destinace (Lopeník, Starý Hrozenkov, Bojkovice, Valašské Klobouky, Strání)</a:t>
            </a:r>
          </a:p>
          <a:p>
            <a:r>
              <a:rPr lang="cs-CZ" sz="2200" dirty="0"/>
              <a:t>Období sběru dat: červen – srpen 2022</a:t>
            </a:r>
          </a:p>
          <a:p>
            <a:r>
              <a:rPr lang="cs-CZ" sz="2400" dirty="0"/>
              <a:t>Realizátor - Univerzita Palackého v Olomouci, Mgr. Miroslav </a:t>
            </a:r>
            <a:r>
              <a:rPr lang="cs-CZ" sz="2400" dirty="0" err="1"/>
              <a:t>Rončák</a:t>
            </a:r>
            <a:endParaRPr lang="cs-CZ" sz="24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546900B-8B96-6016-94F7-D0B912366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8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E4E265-0A28-FA2B-B6ED-FBFC236F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20" y="808469"/>
            <a:ext cx="9686441" cy="1576952"/>
          </a:xfrm>
        </p:spPr>
        <p:txBody>
          <a:bodyPr>
            <a:normAutofit/>
          </a:bodyPr>
          <a:lstStyle/>
          <a:p>
            <a:r>
              <a:rPr lang="cs-CZ" sz="3200" b="1" dirty="0"/>
              <a:t>Budujme udržitelnou </a:t>
            </a:r>
            <a:br>
              <a:rPr lang="cs-CZ" sz="3200" b="1" dirty="0"/>
            </a:br>
            <a:r>
              <a:rPr lang="cs-CZ" sz="3200" b="1" dirty="0"/>
              <a:t>a společensky odpovědnou destinaci.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AD5B08-AEDA-59B4-8F7D-44C120EB0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A7A045-5A02-1488-BBD7-FEAFFE69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51513"/>
            <a:ext cx="8896350" cy="16287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66D9F5-0C4D-5805-DF65-DD1188700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02767"/>
            <a:ext cx="85534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8913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114</Words>
  <Application>Microsoft Office PowerPoint</Application>
  <PresentationFormat>Širokoúhlá obrazovka</PresentationFormat>
  <Paragraphs>16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Motiv Office</vt:lpstr>
      <vt:lpstr>UDRŽITELNÉ A SPOLEČENSKY ODPOVĚDNÉ REGIONY</vt:lpstr>
      <vt:lpstr>Proč projekt vznikl?</vt:lpstr>
      <vt:lpstr>Metodika</vt:lpstr>
      <vt:lpstr>Budujme udržitelnou  a společensky odpovědnou destinaci.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UDRŽITELNÉ A SPOLEČENSKY ODPOVĚDNÉ REGIONY</dc:title>
  <dc:creator>Martina Sasínková</dc:creator>
  <cp:lastModifiedBy>Martin Peterka</cp:lastModifiedBy>
  <cp:revision>29</cp:revision>
  <dcterms:created xsi:type="dcterms:W3CDTF">2022-11-01T08:19:58Z</dcterms:created>
  <dcterms:modified xsi:type="dcterms:W3CDTF">2022-11-08T14:53:30Z</dcterms:modified>
</cp:coreProperties>
</file>