
<file path=[Content_Types].xml><?xml version="1.0" encoding="utf-8"?>
<Types xmlns="http://schemas.openxmlformats.org/package/2006/content-types">
  <Default Extension="fntdata" ContentType="application/x-fontdata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" ContentType="image/tif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85" r:id="rId2"/>
    <p:sldId id="292" r:id="rId3"/>
    <p:sldId id="288" r:id="rId4"/>
    <p:sldId id="298" r:id="rId5"/>
    <p:sldId id="299" r:id="rId6"/>
    <p:sldId id="313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311" r:id="rId19"/>
    <p:sldId id="312" r:id="rId20"/>
    <p:sldId id="286" r:id="rId21"/>
    <p:sldId id="287" r:id="rId22"/>
    <p:sldId id="289" r:id="rId23"/>
    <p:sldId id="290" r:id="rId24"/>
    <p:sldId id="291" r:id="rId25"/>
    <p:sldId id="297" r:id="rId26"/>
    <p:sldId id="293" r:id="rId27"/>
    <p:sldId id="294" r:id="rId28"/>
    <p:sldId id="282" r:id="rId29"/>
    <p:sldId id="281" r:id="rId30"/>
    <p:sldId id="295" r:id="rId31"/>
    <p:sldId id="296" r:id="rId32"/>
    <p:sldId id="284" r:id="rId33"/>
  </p:sldIdLst>
  <p:sldSz cx="12192000" cy="6858000"/>
  <p:notesSz cx="6858000" cy="9144000"/>
  <p:embeddedFontLs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68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20" d="100"/>
          <a:sy n="120" d="100"/>
        </p:scale>
        <p:origin x="6744" y="12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Leden</c:v>
                </c:pt>
                <c:pt idx="1">
                  <c:v>Unor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E0-4C94-A49B-A3AE7D051AB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Leden</c:v>
                </c:pt>
                <c:pt idx="1">
                  <c:v>Unor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7E0-4C94-A49B-A3AE7D051A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104096255"/>
        <c:axId val="2104116223"/>
      </c:barChart>
      <c:catAx>
        <c:axId val="21040962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104116223"/>
        <c:crosses val="autoZero"/>
        <c:auto val="1"/>
        <c:lblAlgn val="ctr"/>
        <c:lblOffset val="100"/>
        <c:noMultiLvlLbl val="0"/>
      </c:catAx>
      <c:valAx>
        <c:axId val="210411622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10409625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Title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DA1-40BE-B9E2-1F44B40E2BF8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337C-4499-8461-B7115FA086DB}"/>
              </c:ext>
            </c:extLst>
          </c:dPt>
          <c:cat>
            <c:strRef>
              <c:f>Sheet1!$A$2:$A$3</c:f>
              <c:strCache>
                <c:ptCount val="2"/>
                <c:pt idx="0">
                  <c:v>title 1</c:v>
                </c:pt>
                <c:pt idx="1">
                  <c:v>title 1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7C-4499-8461-B7115FA086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F82D671-C0F8-45B8-B1FE-E235175B3B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6B0399-1D79-4904-BE12-F40B2D740D4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143F7-8AA8-4E60-AAB7-07292A065DC6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755302-1B97-44BE-9711-388F50D1D7C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CD8C4A-B68B-422D-BD97-2D0B342050F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CC909-9EFC-4B5D-BF20-7C10DD39C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2864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9500D1-D2C7-486B-911B-9BCB88F7E7E9}" type="datetimeFigureOut">
              <a:rPr lang="en-US" smtClean="0"/>
              <a:t>3/1/2023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3012D-0395-41AB-A71D-5698AD3B1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793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465F146-6B64-4268-BEEE-575AD3A5D7BC}"/>
              </a:ext>
            </a:extLst>
          </p:cNvPr>
          <p:cNvSpPr/>
          <p:nvPr userDrawn="1"/>
        </p:nvSpPr>
        <p:spPr>
          <a:xfrm>
            <a:off x="1069143" y="0"/>
            <a:ext cx="594526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81C99BCC-B09C-4DA0-BC85-91EAE43468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6342" y="348261"/>
            <a:ext cx="2182893" cy="1228563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76CBF232-4A9F-4CB0-AD38-D0A582DA468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96864">
            <a:off x="6387152" y="4920214"/>
            <a:ext cx="8778938" cy="288497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98E94E-91D6-419B-AA57-9DA287A3AF2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31212" y="3667130"/>
            <a:ext cx="3756738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2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9C3F63-BEB0-440B-BE61-DBEF1870874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32840" y="4231576"/>
            <a:ext cx="46631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b="1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br>
              <a:rPr lang="en-US" dirty="0"/>
            </a:br>
            <a:r>
              <a:rPr lang="en-US" dirty="0" err="1"/>
              <a:t>metus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728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273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+ Text (dar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0D2231D-AFF2-48C6-930A-F5119E3F85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81001" y="342901"/>
            <a:ext cx="4343399" cy="582453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5187951" y="0"/>
            <a:ext cx="70040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E2A0B1F-FC97-4E18-AE7A-069FE4CF893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03673" y="599743"/>
            <a:ext cx="3791787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E3CFBE8-AD45-4015-A1AD-A5EDAD04757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08602" y="1657022"/>
            <a:ext cx="5803987" cy="42529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B794E20-1A38-4F29-BD9D-A115418755B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40435551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2976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orient="horz" pos="115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(dark B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-2508" y="0"/>
            <a:ext cx="1137154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6A681E9-9B2D-426B-958E-B93607F7F1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768691">
            <a:off x="8199710" y="4134564"/>
            <a:ext cx="7504203" cy="2466062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7637E92-A9CE-4252-AB38-4F9F9D15029E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706308"/>
            <a:ext cx="91201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4445000" cy="923330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30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br>
              <a:rPr lang="en-US" dirty="0"/>
            </a:b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065F194-F79D-419B-8C5F-243B58053D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80257" y="1907453"/>
            <a:ext cx="6049986" cy="399500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 Duis ante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molestie</a:t>
            </a:r>
            <a:r>
              <a:rPr lang="en-US" dirty="0"/>
              <a:t> vitae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pede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53E32C4-88B5-432A-ACEB-602EEC96DB5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90928" y="623511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5482015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(light BG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11357811" y="0"/>
            <a:ext cx="83418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7637E92-A9CE-4252-AB38-4F9F9D15029E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706308"/>
            <a:ext cx="9120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7900" y="601860"/>
            <a:ext cx="5118100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br>
              <a:rPr lang="en-US" dirty="0"/>
            </a:b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065F194-F79D-419B-8C5F-243B58053D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6289" y="1907453"/>
            <a:ext cx="6958036" cy="3625673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 Duis ante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molestie</a:t>
            </a:r>
            <a:r>
              <a:rPr lang="en-US" dirty="0"/>
              <a:t> vitae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ac </a:t>
            </a:r>
            <a:r>
              <a:rPr lang="en-US" dirty="0" err="1"/>
              <a:t>pede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2FB6B35-BFD3-45C8-BF64-042B52E83B3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290928" y="6232729"/>
            <a:ext cx="4114800" cy="365125"/>
          </a:xfrm>
        </p:spPr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9915038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 4 Icons (vertical)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610854" y="-31709"/>
            <a:ext cx="5029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endParaRPr lang="en-US" dirty="0">
              <a:latin typeface="+mn-lt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AD3387-183E-44B4-9592-2AC63B47F41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62712" y="623884"/>
            <a:ext cx="5029200" cy="286232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400" b="1">
                <a:latin typeface="+mj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F149DE12-9884-4930-BF3F-75497712543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62712" y="994545"/>
            <a:ext cx="5029200" cy="783548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5964FDE-D05F-4A7B-BBE7-3DBBD5F8BE9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8936" y="216507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E0FC7DD-9A2F-4FEB-A269-625A0E493BD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42185" y="251808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3B0C96-47CA-41FC-8B59-C180564AA2F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>
          <a:xfrm>
            <a:off x="7790656" y="6236492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80FC879-E6C9-441F-B5EC-3B7D0042A11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379158" y="114695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2" name="Text Placeholder 5">
            <a:extLst>
              <a:ext uri="{FF2B5EF4-FFF2-40B4-BE49-F238E27FC236}">
                <a16:creationId xmlns:a16="http://schemas.microsoft.com/office/drawing/2014/main" id="{A529DE41-A851-4D8D-B829-A40A4E079820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651522" y="216507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6B3093C2-0E1D-4C85-A360-86B9A175D0A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414771" y="251808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4DA3CDD4-CCE8-48CF-9AF4-AA4B7A1A68AD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4027949" y="114695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5" name="Text Placeholder 5">
            <a:extLst>
              <a:ext uri="{FF2B5EF4-FFF2-40B4-BE49-F238E27FC236}">
                <a16:creationId xmlns:a16="http://schemas.microsoft.com/office/drawing/2014/main" id="{69F933D0-75BD-4A61-9CB8-9786D2E7D847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77890" y="467650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F4A78F14-F489-4A97-A7AC-1FF51E533E8A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41139" y="502951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47" name="Picture Placeholder 6">
            <a:extLst>
              <a:ext uri="{FF2B5EF4-FFF2-40B4-BE49-F238E27FC236}">
                <a16:creationId xmlns:a16="http://schemas.microsoft.com/office/drawing/2014/main" id="{67E69B8F-F61D-4AFC-9AA1-A473CED288E4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378112" y="365838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8" name="Text Placeholder 5">
            <a:extLst>
              <a:ext uri="{FF2B5EF4-FFF2-40B4-BE49-F238E27FC236}">
                <a16:creationId xmlns:a16="http://schemas.microsoft.com/office/drawing/2014/main" id="{B4315599-9A26-407B-B5F6-5BE015920539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650476" y="4676501"/>
            <a:ext cx="1521766" cy="286232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1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CLASS APTENT</a:t>
            </a:r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id="{C531EDFC-4872-42FE-838F-161A92B2505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413725" y="5029517"/>
            <a:ext cx="1995268" cy="68441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1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50" name="Picture Placeholder 6">
            <a:extLst>
              <a:ext uri="{FF2B5EF4-FFF2-40B4-BE49-F238E27FC236}">
                <a16:creationId xmlns:a16="http://schemas.microsoft.com/office/drawing/2014/main" id="{18DC8D2E-F800-4EE0-B856-BDD189DB43F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4026903" y="3658386"/>
            <a:ext cx="768912" cy="76917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51" name="Text Placeholder 3">
            <a:extLst>
              <a:ext uri="{FF2B5EF4-FFF2-40B4-BE49-F238E27FC236}">
                <a16:creationId xmlns:a16="http://schemas.microsoft.com/office/drawing/2014/main" id="{F0AB9E14-DAEE-4C14-9369-4F9965BECFBE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462712" y="4560884"/>
            <a:ext cx="5029200" cy="286232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400" b="1">
                <a:latin typeface="+mj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52" name="Text Placeholder 3">
            <a:extLst>
              <a:ext uri="{FF2B5EF4-FFF2-40B4-BE49-F238E27FC236}">
                <a16:creationId xmlns:a16="http://schemas.microsoft.com/office/drawing/2014/main" id="{8A4BB012-D56A-4413-9C44-D5786833807D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462712" y="4931545"/>
            <a:ext cx="5029200" cy="783548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53" name="Text Placeholder 3">
            <a:extLst>
              <a:ext uri="{FF2B5EF4-FFF2-40B4-BE49-F238E27FC236}">
                <a16:creationId xmlns:a16="http://schemas.microsoft.com/office/drawing/2014/main" id="{ABB0009F-B62F-4249-A7F3-12A976D73F7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462712" y="2592384"/>
            <a:ext cx="5029200" cy="286232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1400" b="1">
                <a:latin typeface="+mj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54" name="Text Placeholder 3">
            <a:extLst>
              <a:ext uri="{FF2B5EF4-FFF2-40B4-BE49-F238E27FC236}">
                <a16:creationId xmlns:a16="http://schemas.microsoft.com/office/drawing/2014/main" id="{188AE448-9EF6-4608-A26D-68A0AD1F954C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462712" y="2963045"/>
            <a:ext cx="5029200" cy="783548"/>
          </a:xfrm>
          <a:prstGeom prst="rect">
            <a:avLst/>
          </a:prstGeom>
        </p:spPr>
        <p:txBody>
          <a:bodyPr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22243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3" pos="4128" userDrawn="1">
          <p15:clr>
            <a:srgbClr val="FBAE40"/>
          </p15:clr>
        </p15:guide>
        <p15:guide id="4" orient="horz" pos="2160" userDrawn="1">
          <p15:clr>
            <a:srgbClr val="FBAE40"/>
          </p15:clr>
        </p15:guide>
        <p15:guide id="5" orient="horz" pos="432" userDrawn="1">
          <p15:clr>
            <a:srgbClr val="FBAE40"/>
          </p15:clr>
        </p15:guide>
        <p15:guide id="6" orient="horz" pos="720" userDrawn="1">
          <p15:clr>
            <a:srgbClr val="FBAE40"/>
          </p15:clr>
        </p15:guide>
        <p15:guide id="7" orient="horz" pos="3600" userDrawn="1">
          <p15:clr>
            <a:srgbClr val="FBAE40"/>
          </p15:clr>
        </p15:guide>
        <p15:guide id="8" orient="horz" pos="1488" userDrawn="1">
          <p15:clr>
            <a:srgbClr val="FBAE40"/>
          </p15:clr>
        </p15:guide>
        <p15:guide id="9" pos="528" userDrawn="1">
          <p15:clr>
            <a:srgbClr val="FBAE40"/>
          </p15:clr>
        </p15:guide>
        <p15:guide id="10" pos="3408" userDrawn="1">
          <p15:clr>
            <a:srgbClr val="FBAE40"/>
          </p15:clr>
        </p15:guide>
        <p15:guide id="11" orient="horz" pos="624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+ Text (lig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885206-23EF-4179-AE3F-20818AFEBC3A}"/>
              </a:ext>
            </a:extLst>
          </p:cNvPr>
          <p:cNvSpPr/>
          <p:nvPr userDrawn="1"/>
        </p:nvSpPr>
        <p:spPr>
          <a:xfrm>
            <a:off x="1" y="0"/>
            <a:ext cx="519162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0D2231D-AFF2-48C6-930A-F5119E3F85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81001" y="342901"/>
            <a:ext cx="4343399" cy="582453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E2A0B1F-FC97-4E18-AE7A-069FE4CF893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03673" y="599743"/>
            <a:ext cx="3791787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E3CFBE8-AD45-4015-A1AD-A5EDAD04757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08602" y="1657022"/>
            <a:ext cx="5803987" cy="462081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B794E20-1A38-4F29-BD9D-A115418755B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6658675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2976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orient="horz" pos="115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cons (horizontal) + sub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2342" y="601860"/>
            <a:ext cx="5123657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7104" y="1270374"/>
            <a:ext cx="7420811" cy="54656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1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F2DAD2A-12B5-4EB6-BE18-C032D1CDF5E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29493" y="4234621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C2543994-6E61-4164-9F8F-C3D2F3EFACE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03351" y="4234622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DBCAAD2F-645B-4634-AE35-403402B8275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583262" y="4234622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0825B483-F9D8-4BE5-8940-6AEA7106B13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363173" y="4234622"/>
            <a:ext cx="1684337" cy="54656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10000"/>
              </a:lnSpc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1C11A8D-F880-4EFF-8506-D35DCB65DB81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>
          <a:xfrm>
            <a:off x="7794625" y="6232729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Cestovní ruch ve Zlínském kraji 2023</a:t>
            </a:r>
            <a:endParaRPr lang="en-US" dirty="0"/>
          </a:p>
        </p:txBody>
      </p:sp>
      <p:sp>
        <p:nvSpPr>
          <p:cNvPr id="20" name="Picture Placeholder 4">
            <a:extLst>
              <a:ext uri="{FF2B5EF4-FFF2-40B4-BE49-F238E27FC236}">
                <a16:creationId xmlns:a16="http://schemas.microsoft.com/office/drawing/2014/main" id="{DD857010-ECFF-4AB8-A4B7-0FE011D7F67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72356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1" name="Picture Placeholder 4">
            <a:extLst>
              <a:ext uri="{FF2B5EF4-FFF2-40B4-BE49-F238E27FC236}">
                <a16:creationId xmlns:a16="http://schemas.microsoft.com/office/drawing/2014/main" id="{FBD54211-2BCD-42C4-B260-0AD41959C27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3846770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2" name="Picture Placeholder 4">
            <a:extLst>
              <a:ext uri="{FF2B5EF4-FFF2-40B4-BE49-F238E27FC236}">
                <a16:creationId xmlns:a16="http://schemas.microsoft.com/office/drawing/2014/main" id="{B5C001FE-8851-42E5-A5F3-8145461F951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621184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3" name="Picture Placeholder 4">
            <a:extLst>
              <a:ext uri="{FF2B5EF4-FFF2-40B4-BE49-F238E27FC236}">
                <a16:creationId xmlns:a16="http://schemas.microsoft.com/office/drawing/2014/main" id="{491EAA45-7A28-4B09-AEF8-011FEFC28C1C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395598" y="2502210"/>
            <a:ext cx="1598613" cy="159861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881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orient="horz" pos="2664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Multipl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2844800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4723" y="1275927"/>
            <a:ext cx="2641601" cy="211961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endParaRPr lang="en-US" dirty="0"/>
          </a:p>
          <a:p>
            <a:pPr lvl="0"/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56FD3C8F-04CC-40F3-92E9-2BDEEBF7557B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4269421" y="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9" name="Picture Placeholder 6">
            <a:extLst>
              <a:ext uri="{FF2B5EF4-FFF2-40B4-BE49-F238E27FC236}">
                <a16:creationId xmlns:a16="http://schemas.microsoft.com/office/drawing/2014/main" id="{A62373D9-E4CB-4432-B94C-DA303B6CAA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4269421" y="356616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3" name="Picture Placeholder 6">
            <a:extLst>
              <a:ext uri="{FF2B5EF4-FFF2-40B4-BE49-F238E27FC236}">
                <a16:creationId xmlns:a16="http://schemas.microsoft.com/office/drawing/2014/main" id="{3CE5B5A7-49EA-47E2-AFB3-C341E691A1E5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9433560" y="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34" name="Picture Placeholder 6">
            <a:extLst>
              <a:ext uri="{FF2B5EF4-FFF2-40B4-BE49-F238E27FC236}">
                <a16:creationId xmlns:a16="http://schemas.microsoft.com/office/drawing/2014/main" id="{5EE97098-A8FF-4D4C-BD77-07DC1FF6B027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433560" y="356616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7" name="Picture Placeholder 6">
            <a:extLst>
              <a:ext uri="{FF2B5EF4-FFF2-40B4-BE49-F238E27FC236}">
                <a16:creationId xmlns:a16="http://schemas.microsoft.com/office/drawing/2014/main" id="{8419B302-0DED-460D-9CB1-30E663422A21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6851490" y="-178308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38" name="Picture Placeholder 6">
            <a:extLst>
              <a:ext uri="{FF2B5EF4-FFF2-40B4-BE49-F238E27FC236}">
                <a16:creationId xmlns:a16="http://schemas.microsoft.com/office/drawing/2014/main" id="{EFDEF493-DB09-4ED5-8A35-A4F240019AFA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6851490" y="178308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39" name="Picture Placeholder 6">
            <a:extLst>
              <a:ext uri="{FF2B5EF4-FFF2-40B4-BE49-F238E27FC236}">
                <a16:creationId xmlns:a16="http://schemas.microsoft.com/office/drawing/2014/main" id="{FA5E51FD-AC62-4B75-A8D6-C33F15ADA873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6851490" y="5349240"/>
            <a:ext cx="2377440" cy="3291840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1EC3C98-722D-41CD-8472-319A528D1617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31538794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2 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2844800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7104" y="1278308"/>
            <a:ext cx="2641601" cy="211961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40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endParaRPr lang="en-US" dirty="0"/>
          </a:p>
          <a:p>
            <a:pPr lvl="0"/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633200F2-7B48-475B-B3E8-DDF42A45FEA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4267200" y="342900"/>
            <a:ext cx="3657600" cy="5839727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2" name="Picture Placeholder 6">
            <a:extLst>
              <a:ext uri="{FF2B5EF4-FFF2-40B4-BE49-F238E27FC236}">
                <a16:creationId xmlns:a16="http://schemas.microsoft.com/office/drawing/2014/main" id="{6E8A989C-5580-4808-B5BB-E6648975D817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8153400" y="350520"/>
            <a:ext cx="3657600" cy="5839727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</p:spPr>
        <p:txBody>
          <a:bodyPr/>
          <a:lstStyle>
            <a:lvl1pPr>
              <a:defRPr sz="2000"/>
            </a:lvl1pPr>
          </a:lstStyle>
          <a:p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7FC9B7A-ECAB-4FFB-B213-E7D4FACB3A72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36194456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(2 column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4724" y="601860"/>
            <a:ext cx="5130800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3C203B-94FB-414B-935E-995ABE189CC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4724" y="1527542"/>
            <a:ext cx="5121276" cy="39950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1214CE-0210-4FBD-B37C-DA29599F4F38}"/>
              </a:ext>
            </a:extLst>
          </p:cNvPr>
          <p:cNvSpPr/>
          <p:nvPr userDrawn="1"/>
        </p:nvSpPr>
        <p:spPr>
          <a:xfrm>
            <a:off x="11811000" y="0"/>
            <a:ext cx="381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0BFE94-1467-4418-9179-BABB0E81D672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299908"/>
            <a:ext cx="9120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0732F02-740A-49D1-AF76-D3971FC56E4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0632AB3F-A9E1-4110-9D07-737D9A38EB1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65886" y="1521559"/>
            <a:ext cx="5121276" cy="39950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5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</a:t>
            </a:r>
          </a:p>
        </p:txBody>
      </p:sp>
    </p:spTree>
    <p:extLst>
      <p:ext uri="{BB962C8B-B14F-4D97-AF65-F5344CB8AC3E}">
        <p14:creationId xmlns:p14="http://schemas.microsoft.com/office/powerpoint/2010/main" val="4988675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pos="4128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7105" y="606623"/>
            <a:ext cx="5126038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1214CE-0210-4FBD-B37C-DA29599F4F38}"/>
              </a:ext>
            </a:extLst>
          </p:cNvPr>
          <p:cNvSpPr/>
          <p:nvPr userDrawn="1"/>
        </p:nvSpPr>
        <p:spPr>
          <a:xfrm>
            <a:off x="11811000" y="0"/>
            <a:ext cx="381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70BFE94-1467-4418-9179-BABB0E81D672}"/>
              </a:ext>
            </a:extLst>
          </p:cNvPr>
          <p:cNvCxnSpPr>
            <a:cxnSpLocks/>
          </p:cNvCxnSpPr>
          <p:nvPr userDrawn="1"/>
        </p:nvCxnSpPr>
        <p:spPr>
          <a:xfrm>
            <a:off x="1066800" y="1299908"/>
            <a:ext cx="91201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AD9D2FA-E21A-4E92-AC3B-C5C4D020B2A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8247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508A5DD-ACC2-4FD5-B701-42A8062EAC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9485" y="579635"/>
            <a:ext cx="5127625" cy="1882567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4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  <a:p>
            <a:pPr lvl="0"/>
            <a:r>
              <a:rPr lang="en-US" dirty="0" err="1"/>
              <a:t>Aliquam</a:t>
            </a:r>
            <a:br>
              <a:rPr lang="en-US" dirty="0"/>
            </a:b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4CF9AF7-73A9-4EDC-A8B8-58C794A5335B}"/>
              </a:ext>
            </a:extLst>
          </p:cNvPr>
          <p:cNvSpPr/>
          <p:nvPr userDrawn="1"/>
        </p:nvSpPr>
        <p:spPr>
          <a:xfrm>
            <a:off x="0" y="5257800"/>
            <a:ext cx="12192000" cy="16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D5253C5-5DBA-44D9-94AA-5A0282117D3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4714125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orient="horz" pos="2160" userDrawn="1">
          <p15:clr>
            <a:srgbClr val="FBAE40"/>
          </p15:clr>
        </p15:guide>
        <p15:guide id="4" orient="horz" pos="432" userDrawn="1">
          <p15:clr>
            <a:srgbClr val="FBAE40"/>
          </p15:clr>
        </p15:guide>
        <p15:guide id="5" pos="4128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BFCE411B-6AA0-4265-9C88-F5D52900153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529013" y="2780031"/>
            <a:ext cx="5133975" cy="92333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3000" b="1">
                <a:latin typeface="+mj-lt"/>
              </a:defRPr>
            </a:lvl1pPr>
          </a:lstStyle>
          <a:p>
            <a:pPr lvl="0"/>
            <a:r>
              <a:rPr lang="en-US" dirty="0"/>
              <a:t>„</a:t>
            </a:r>
            <a:r>
              <a:rPr lang="en-US" dirty="0" err="1"/>
              <a:t>Neříkej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to </a:t>
            </a:r>
            <a:r>
              <a:rPr lang="en-US" dirty="0" err="1"/>
              <a:t>nejde</a:t>
            </a:r>
            <a:r>
              <a:rPr lang="en-US" dirty="0"/>
              <a:t>, </a:t>
            </a:r>
            <a:r>
              <a:rPr lang="en-US" dirty="0" err="1"/>
              <a:t>raději</a:t>
            </a:r>
            <a:r>
              <a:rPr lang="en-US" dirty="0"/>
              <a:t> </a:t>
            </a:r>
            <a:r>
              <a:rPr lang="en-US" dirty="0" err="1"/>
              <a:t>řekni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to </a:t>
            </a:r>
            <a:r>
              <a:rPr lang="en-US" dirty="0" err="1"/>
              <a:t>zatím</a:t>
            </a:r>
            <a:r>
              <a:rPr lang="en-US" dirty="0"/>
              <a:t> </a:t>
            </a:r>
            <a:r>
              <a:rPr lang="en-US" dirty="0" err="1"/>
              <a:t>neumíš</a:t>
            </a:r>
            <a:r>
              <a:rPr lang="en-US" dirty="0"/>
              <a:t>."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8DB9B819-150E-416C-AEBC-66A3F01BC34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44975" y="4192885"/>
            <a:ext cx="3702050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2000" i="1">
                <a:latin typeface="+mn-lt"/>
              </a:defRPr>
            </a:lvl1pPr>
          </a:lstStyle>
          <a:p>
            <a:pPr lvl="0"/>
            <a:r>
              <a:rPr lang="en-US" dirty="0" err="1"/>
              <a:t>Tomáš</a:t>
            </a:r>
            <a:r>
              <a:rPr lang="en-US" dirty="0"/>
              <a:t> </a:t>
            </a:r>
            <a:r>
              <a:rPr lang="en-US" dirty="0" err="1"/>
              <a:t>Baťa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1F85E79-931F-42D8-BEEC-0C21D2294167}"/>
              </a:ext>
            </a:extLst>
          </p:cNvPr>
          <p:cNvCxnSpPr>
            <a:cxnSpLocks/>
          </p:cNvCxnSpPr>
          <p:nvPr userDrawn="1"/>
        </p:nvCxnSpPr>
        <p:spPr>
          <a:xfrm>
            <a:off x="5639991" y="2290508"/>
            <a:ext cx="91201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A475B3B-A988-4867-8959-ABEDE77CE47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8026164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st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0DE7F231-14EB-4948-BF57-B070601B4F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93039" y="985014"/>
            <a:ext cx="2605923" cy="146665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D018FB-4731-406A-85E3-44086C4EEB4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75025" y="3202262"/>
            <a:ext cx="5441950" cy="120032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4000" b="1">
                <a:latin typeface="+mj-lt"/>
              </a:defRPr>
            </a:lvl1pPr>
          </a:lstStyle>
          <a:p>
            <a:pPr lvl="0"/>
            <a:r>
              <a:rPr lang="pt-BR" dirty="0"/>
              <a:t>Tam, kam se budete chtít vracet.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7B1A25A-A143-4E61-80A7-C7D895486D5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44975" y="4996280"/>
            <a:ext cx="3702050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 sz="2000" b="1" i="0"/>
            </a:lvl1pPr>
          </a:lstStyle>
          <a:p>
            <a:pPr lvl="0"/>
            <a:r>
              <a:rPr lang="en-US" dirty="0" err="1"/>
              <a:t>Děkujeme</a:t>
            </a:r>
            <a:r>
              <a:rPr lang="en-US" dirty="0"/>
              <a:t> za </a:t>
            </a:r>
            <a:r>
              <a:rPr lang="en-US" dirty="0" err="1"/>
              <a:t>pozornost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8442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s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88F671-41BB-48B3-AF46-7F7AB00B42C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79865" y="593081"/>
            <a:ext cx="5030787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 i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983F5081-C50E-4D38-A6DF-647DCA300DB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463926" y="589293"/>
            <a:ext cx="5030787" cy="50783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sz="3000" b="1" i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9544E93-6909-47FE-813E-6D297A1D59C7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>
          <a:xfrm>
            <a:off x="7792243" y="6232729"/>
            <a:ext cx="41148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</p:spTree>
    <p:extLst>
      <p:ext uri="{BB962C8B-B14F-4D97-AF65-F5344CB8AC3E}">
        <p14:creationId xmlns:p14="http://schemas.microsoft.com/office/powerpoint/2010/main" val="23215143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4128" userDrawn="1">
          <p15:clr>
            <a:srgbClr val="FBAE40"/>
          </p15:clr>
        </p15:guide>
        <p15:guide id="4" pos="7152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43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0ADEB-5C80-4071-851C-5EDEB7F642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0928" y="623511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679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0" r:id="rId3"/>
    <p:sldLayoutId id="2147483673" r:id="rId4"/>
    <p:sldLayoutId id="2147483662" r:id="rId5"/>
    <p:sldLayoutId id="2147483684" r:id="rId6"/>
    <p:sldLayoutId id="2147483683" r:id="rId7"/>
    <p:sldLayoutId id="2147483676" r:id="rId8"/>
    <p:sldLayoutId id="2147483677" r:id="rId9"/>
    <p:sldLayoutId id="2147483678" r:id="rId10"/>
    <p:sldLayoutId id="2147483681" r:id="rId11"/>
    <p:sldLayoutId id="2147483680" r:id="rId12"/>
    <p:sldLayoutId id="2147483669" r:id="rId13"/>
    <p:sldLayoutId id="2147483670" r:id="rId14"/>
    <p:sldLayoutId id="2147483682" r:id="rId1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600" kern="1200">
          <a:solidFill>
            <a:schemeClr val="tx1"/>
          </a:solidFill>
          <a:latin typeface="HelveticaNeueLT Com 55 Roman" panose="020B0604020202020204" pitchFamily="34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000" kern="1200">
          <a:solidFill>
            <a:schemeClr val="accent3"/>
          </a:solidFill>
          <a:latin typeface="HelveticaNeueLT Com 55 Roman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216" userDrawn="1">
          <p15:clr>
            <a:srgbClr val="F26B43"/>
          </p15:clr>
        </p15:guide>
        <p15:guide id="4" pos="240" userDrawn="1">
          <p15:clr>
            <a:srgbClr val="F26B43"/>
          </p15:clr>
        </p15:guide>
        <p15:guide id="5" pos="7440" userDrawn="1">
          <p15:clr>
            <a:srgbClr val="F26B43"/>
          </p15:clr>
        </p15:guide>
        <p15:guide id="6" orient="horz" pos="40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g"/><Relationship Id="rId2" Type="http://schemas.openxmlformats.org/officeDocument/2006/relationships/image" Target="../media/image6.ti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jpeg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fi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svg"/><Relationship Id="rId7" Type="http://schemas.openxmlformats.org/officeDocument/2006/relationships/image" Target="../media/image35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33.svg"/><Relationship Id="rId4" Type="http://schemas.openxmlformats.org/officeDocument/2006/relationships/image" Target="../media/image32.png"/><Relationship Id="rId9" Type="http://schemas.openxmlformats.org/officeDocument/2006/relationships/image" Target="../media/image37.sv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svg"/><Relationship Id="rId7" Type="http://schemas.openxmlformats.org/officeDocument/2006/relationships/image" Target="../media/image44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Relationship Id="rId9" Type="http://schemas.openxmlformats.org/officeDocument/2006/relationships/image" Target="../media/image46.sv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2.svg"/><Relationship Id="rId18" Type="http://schemas.openxmlformats.org/officeDocument/2006/relationships/image" Target="../media/image67.png"/><Relationship Id="rId26" Type="http://schemas.openxmlformats.org/officeDocument/2006/relationships/image" Target="../media/image75.png"/><Relationship Id="rId39" Type="http://schemas.openxmlformats.org/officeDocument/2006/relationships/image" Target="../media/image88.svg"/><Relationship Id="rId21" Type="http://schemas.openxmlformats.org/officeDocument/2006/relationships/image" Target="../media/image70.svg"/><Relationship Id="rId34" Type="http://schemas.openxmlformats.org/officeDocument/2006/relationships/image" Target="../media/image83.png"/><Relationship Id="rId42" Type="http://schemas.openxmlformats.org/officeDocument/2006/relationships/image" Target="../media/image91.png"/><Relationship Id="rId47" Type="http://schemas.openxmlformats.org/officeDocument/2006/relationships/image" Target="../media/image96.svg"/><Relationship Id="rId50" Type="http://schemas.openxmlformats.org/officeDocument/2006/relationships/image" Target="../media/image99.png"/><Relationship Id="rId55" Type="http://schemas.openxmlformats.org/officeDocument/2006/relationships/image" Target="../media/image104.svg"/><Relationship Id="rId63" Type="http://schemas.openxmlformats.org/officeDocument/2006/relationships/image" Target="../media/image112.svg"/><Relationship Id="rId68" Type="http://schemas.openxmlformats.org/officeDocument/2006/relationships/image" Target="../media/image117.png"/><Relationship Id="rId76" Type="http://schemas.openxmlformats.org/officeDocument/2006/relationships/image" Target="../media/image125.png"/><Relationship Id="rId7" Type="http://schemas.openxmlformats.org/officeDocument/2006/relationships/image" Target="../media/image56.svg"/><Relationship Id="rId71" Type="http://schemas.openxmlformats.org/officeDocument/2006/relationships/image" Target="../media/image120.svg"/><Relationship Id="rId2" Type="http://schemas.openxmlformats.org/officeDocument/2006/relationships/image" Target="../media/image51.png"/><Relationship Id="rId16" Type="http://schemas.openxmlformats.org/officeDocument/2006/relationships/image" Target="../media/image65.png"/><Relationship Id="rId29" Type="http://schemas.openxmlformats.org/officeDocument/2006/relationships/image" Target="../media/image78.svg"/><Relationship Id="rId11" Type="http://schemas.openxmlformats.org/officeDocument/2006/relationships/image" Target="../media/image60.svg"/><Relationship Id="rId24" Type="http://schemas.openxmlformats.org/officeDocument/2006/relationships/image" Target="../media/image73.png"/><Relationship Id="rId32" Type="http://schemas.openxmlformats.org/officeDocument/2006/relationships/image" Target="../media/image81.png"/><Relationship Id="rId37" Type="http://schemas.openxmlformats.org/officeDocument/2006/relationships/image" Target="../media/image86.svg"/><Relationship Id="rId40" Type="http://schemas.openxmlformats.org/officeDocument/2006/relationships/image" Target="../media/image89.png"/><Relationship Id="rId45" Type="http://schemas.openxmlformats.org/officeDocument/2006/relationships/image" Target="../media/image94.svg"/><Relationship Id="rId53" Type="http://schemas.openxmlformats.org/officeDocument/2006/relationships/image" Target="../media/image102.svg"/><Relationship Id="rId58" Type="http://schemas.openxmlformats.org/officeDocument/2006/relationships/image" Target="../media/image107.png"/><Relationship Id="rId66" Type="http://schemas.openxmlformats.org/officeDocument/2006/relationships/image" Target="../media/image115.png"/><Relationship Id="rId74" Type="http://schemas.openxmlformats.org/officeDocument/2006/relationships/image" Target="../media/image123.png"/><Relationship Id="rId79" Type="http://schemas.openxmlformats.org/officeDocument/2006/relationships/image" Target="../media/image128.svg"/><Relationship Id="rId5" Type="http://schemas.openxmlformats.org/officeDocument/2006/relationships/image" Target="../media/image54.svg"/><Relationship Id="rId61" Type="http://schemas.openxmlformats.org/officeDocument/2006/relationships/image" Target="../media/image110.svg"/><Relationship Id="rId10" Type="http://schemas.openxmlformats.org/officeDocument/2006/relationships/image" Target="../media/image59.png"/><Relationship Id="rId19" Type="http://schemas.openxmlformats.org/officeDocument/2006/relationships/image" Target="../media/image68.svg"/><Relationship Id="rId31" Type="http://schemas.openxmlformats.org/officeDocument/2006/relationships/image" Target="../media/image80.svg"/><Relationship Id="rId44" Type="http://schemas.openxmlformats.org/officeDocument/2006/relationships/image" Target="../media/image93.png"/><Relationship Id="rId52" Type="http://schemas.openxmlformats.org/officeDocument/2006/relationships/image" Target="../media/image101.png"/><Relationship Id="rId60" Type="http://schemas.openxmlformats.org/officeDocument/2006/relationships/image" Target="../media/image109.png"/><Relationship Id="rId65" Type="http://schemas.openxmlformats.org/officeDocument/2006/relationships/image" Target="../media/image114.svg"/><Relationship Id="rId73" Type="http://schemas.openxmlformats.org/officeDocument/2006/relationships/image" Target="../media/image122.svg"/><Relationship Id="rId78" Type="http://schemas.openxmlformats.org/officeDocument/2006/relationships/image" Target="../media/image127.png"/><Relationship Id="rId81" Type="http://schemas.openxmlformats.org/officeDocument/2006/relationships/image" Target="../media/image130.svg"/><Relationship Id="rId4" Type="http://schemas.openxmlformats.org/officeDocument/2006/relationships/image" Target="../media/image53.png"/><Relationship Id="rId9" Type="http://schemas.openxmlformats.org/officeDocument/2006/relationships/image" Target="../media/image58.svg"/><Relationship Id="rId14" Type="http://schemas.openxmlformats.org/officeDocument/2006/relationships/image" Target="../media/image63.png"/><Relationship Id="rId22" Type="http://schemas.openxmlformats.org/officeDocument/2006/relationships/image" Target="../media/image71.png"/><Relationship Id="rId27" Type="http://schemas.openxmlformats.org/officeDocument/2006/relationships/image" Target="../media/image76.svg"/><Relationship Id="rId30" Type="http://schemas.openxmlformats.org/officeDocument/2006/relationships/image" Target="../media/image79.png"/><Relationship Id="rId35" Type="http://schemas.openxmlformats.org/officeDocument/2006/relationships/image" Target="../media/image84.svg"/><Relationship Id="rId43" Type="http://schemas.openxmlformats.org/officeDocument/2006/relationships/image" Target="../media/image92.svg"/><Relationship Id="rId48" Type="http://schemas.openxmlformats.org/officeDocument/2006/relationships/image" Target="../media/image97.png"/><Relationship Id="rId56" Type="http://schemas.openxmlformats.org/officeDocument/2006/relationships/image" Target="../media/image105.png"/><Relationship Id="rId64" Type="http://schemas.openxmlformats.org/officeDocument/2006/relationships/image" Target="../media/image113.png"/><Relationship Id="rId69" Type="http://schemas.openxmlformats.org/officeDocument/2006/relationships/image" Target="../media/image118.svg"/><Relationship Id="rId77" Type="http://schemas.openxmlformats.org/officeDocument/2006/relationships/image" Target="../media/image126.svg"/><Relationship Id="rId8" Type="http://schemas.openxmlformats.org/officeDocument/2006/relationships/image" Target="../media/image57.png"/><Relationship Id="rId51" Type="http://schemas.openxmlformats.org/officeDocument/2006/relationships/image" Target="../media/image100.svg"/><Relationship Id="rId72" Type="http://schemas.openxmlformats.org/officeDocument/2006/relationships/image" Target="../media/image121.png"/><Relationship Id="rId80" Type="http://schemas.openxmlformats.org/officeDocument/2006/relationships/image" Target="../media/image129.png"/><Relationship Id="rId3" Type="http://schemas.openxmlformats.org/officeDocument/2006/relationships/image" Target="../media/image52.svg"/><Relationship Id="rId12" Type="http://schemas.openxmlformats.org/officeDocument/2006/relationships/image" Target="../media/image61.png"/><Relationship Id="rId17" Type="http://schemas.openxmlformats.org/officeDocument/2006/relationships/image" Target="../media/image66.svg"/><Relationship Id="rId25" Type="http://schemas.openxmlformats.org/officeDocument/2006/relationships/image" Target="../media/image74.svg"/><Relationship Id="rId33" Type="http://schemas.openxmlformats.org/officeDocument/2006/relationships/image" Target="../media/image82.svg"/><Relationship Id="rId38" Type="http://schemas.openxmlformats.org/officeDocument/2006/relationships/image" Target="../media/image87.png"/><Relationship Id="rId46" Type="http://schemas.openxmlformats.org/officeDocument/2006/relationships/image" Target="../media/image95.png"/><Relationship Id="rId59" Type="http://schemas.openxmlformats.org/officeDocument/2006/relationships/image" Target="../media/image108.svg"/><Relationship Id="rId67" Type="http://schemas.openxmlformats.org/officeDocument/2006/relationships/image" Target="../media/image116.svg"/><Relationship Id="rId20" Type="http://schemas.openxmlformats.org/officeDocument/2006/relationships/image" Target="../media/image69.png"/><Relationship Id="rId41" Type="http://schemas.openxmlformats.org/officeDocument/2006/relationships/image" Target="../media/image90.svg"/><Relationship Id="rId54" Type="http://schemas.openxmlformats.org/officeDocument/2006/relationships/image" Target="../media/image103.png"/><Relationship Id="rId62" Type="http://schemas.openxmlformats.org/officeDocument/2006/relationships/image" Target="../media/image111.png"/><Relationship Id="rId70" Type="http://schemas.openxmlformats.org/officeDocument/2006/relationships/image" Target="../media/image119.png"/><Relationship Id="rId75" Type="http://schemas.openxmlformats.org/officeDocument/2006/relationships/image" Target="../media/image124.sv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5.png"/><Relationship Id="rId15" Type="http://schemas.openxmlformats.org/officeDocument/2006/relationships/image" Target="../media/image64.svg"/><Relationship Id="rId23" Type="http://schemas.openxmlformats.org/officeDocument/2006/relationships/image" Target="../media/image72.svg"/><Relationship Id="rId28" Type="http://schemas.openxmlformats.org/officeDocument/2006/relationships/image" Target="../media/image77.png"/><Relationship Id="rId36" Type="http://schemas.openxmlformats.org/officeDocument/2006/relationships/image" Target="../media/image85.png"/><Relationship Id="rId49" Type="http://schemas.openxmlformats.org/officeDocument/2006/relationships/image" Target="../media/image98.svg"/><Relationship Id="rId57" Type="http://schemas.openxmlformats.org/officeDocument/2006/relationships/image" Target="../media/image10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7C23499-AB99-4FFC-A3B9-E715414630E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84315" y="6181731"/>
            <a:ext cx="3756738" cy="345194"/>
          </a:xfrm>
        </p:spPr>
        <p:txBody>
          <a:bodyPr/>
          <a:lstStyle/>
          <a:p>
            <a:r>
              <a:rPr lang="cs-CZ" dirty="0"/>
              <a:t>Zlín, Interhotel Zlín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987706-C850-46C8-86D1-66E9235306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16619" y="2134762"/>
            <a:ext cx="4663160" cy="1754326"/>
          </a:xfrm>
        </p:spPr>
        <p:txBody>
          <a:bodyPr/>
          <a:lstStyle/>
          <a:p>
            <a:r>
              <a:rPr lang="cs-CZ" dirty="0"/>
              <a:t>VÝZNAMNÝ POČIN V CESTOVNÍM RUCHU</a:t>
            </a:r>
          </a:p>
          <a:p>
            <a:r>
              <a:rPr lang="cs-CZ" dirty="0"/>
              <a:t>Zlínský kraj</a:t>
            </a:r>
          </a:p>
        </p:txBody>
      </p:sp>
    </p:spTree>
    <p:extLst>
      <p:ext uri="{BB962C8B-B14F-4D97-AF65-F5344CB8AC3E}">
        <p14:creationId xmlns:p14="http://schemas.microsoft.com/office/powerpoint/2010/main" val="3971781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B572545-9E11-4156-9276-71395FE3E00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4724" y="601860"/>
            <a:ext cx="2844800" cy="1134670"/>
          </a:xfrm>
        </p:spPr>
        <p:txBody>
          <a:bodyPr/>
          <a:lstStyle/>
          <a:p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NEJISTÉ SEZÓNĚ NAVZDORY!</a:t>
            </a:r>
            <a:endParaRPr lang="cs-CZ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6A90DF-703B-4D4C-B635-27942B49E58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4723" y="1275927"/>
            <a:ext cx="2641601" cy="34892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Počiny vzniklé v pandemické době, jež zasluhují naši pozornost neboť rozšiřují dlouhodobě nabídku cílů cestovního ruchu ve Zlínském kraji. </a:t>
            </a:r>
            <a:endParaRPr lang="cs-CZ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EDCE39A3-BFF8-4AC4-B11D-D1A46BA1ACBA}"/>
              </a:ext>
            </a:extLst>
          </p:cNvPr>
          <p:cNvPicPr>
            <a:picLocks noGrp="1" noChangeAspect="1"/>
          </p:cNvPicPr>
          <p:nvPr>
            <p:ph type="pic" sz="quarter" idx="3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6" b="3846"/>
          <a:stretch/>
        </p:blipFill>
        <p:spPr>
          <a:xfrm>
            <a:off x="4269421" y="90610"/>
            <a:ext cx="2377440" cy="3291840"/>
          </a:xfrm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F6E6526E-7CA0-4CF4-9961-EEB4B1B18EA9}"/>
              </a:ext>
            </a:extLst>
          </p:cNvPr>
          <p:cNvPicPr>
            <a:picLocks noGrp="1" noChangeAspect="1"/>
          </p:cNvPicPr>
          <p:nvPr>
            <p:ph type="pic" sz="quarter" idx="4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5" r="7495"/>
          <a:stretch/>
        </p:blipFill>
        <p:spPr>
          <a:xfrm>
            <a:off x="4269421" y="3477873"/>
            <a:ext cx="2377440" cy="3291840"/>
          </a:xfrm>
        </p:spPr>
      </p:pic>
      <p:pic>
        <p:nvPicPr>
          <p:cNvPr id="25" name="Picture Placeholder 24">
            <a:extLst>
              <a:ext uri="{FF2B5EF4-FFF2-40B4-BE49-F238E27FC236}">
                <a16:creationId xmlns:a16="http://schemas.microsoft.com/office/drawing/2014/main" id="{68498090-860C-4268-9635-60385DBD0F77}"/>
              </a:ext>
            </a:extLst>
          </p:cNvPr>
          <p:cNvPicPr>
            <a:picLocks noGrp="1" noChangeAspect="1"/>
          </p:cNvPicPr>
          <p:nvPr>
            <p:ph type="pic" sz="quarter" idx="4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7" b="3837"/>
          <a:stretch/>
        </p:blipFill>
        <p:spPr>
          <a:xfrm>
            <a:off x="9523632" y="88287"/>
            <a:ext cx="2377440" cy="3291840"/>
          </a:xfrm>
        </p:spPr>
      </p:pic>
      <p:pic>
        <p:nvPicPr>
          <p:cNvPr id="23" name="Picture Placeholder 22">
            <a:extLst>
              <a:ext uri="{FF2B5EF4-FFF2-40B4-BE49-F238E27FC236}">
                <a16:creationId xmlns:a16="http://schemas.microsoft.com/office/drawing/2014/main" id="{8EA37549-5139-439F-BC69-E844B45D73AD}"/>
              </a:ext>
            </a:extLst>
          </p:cNvPr>
          <p:cNvPicPr>
            <a:picLocks noGrp="1" noChangeAspect="1"/>
          </p:cNvPicPr>
          <p:nvPr>
            <p:ph type="pic" sz="quarter" idx="4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26" r="25926"/>
          <a:stretch/>
        </p:blipFill>
        <p:spPr>
          <a:xfrm>
            <a:off x="9523632" y="3477873"/>
            <a:ext cx="2377440" cy="3291840"/>
          </a:xfrm>
        </p:spPr>
      </p:pic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673917B6-BC02-42A2-8A57-C6CBAB0D4723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3" r="25913"/>
          <a:stretch/>
        </p:blipFill>
        <p:spPr>
          <a:xfrm>
            <a:off x="6913049" y="1922559"/>
            <a:ext cx="2377440" cy="3291840"/>
          </a:xfrm>
        </p:spPr>
      </p:pic>
      <p:pic>
        <p:nvPicPr>
          <p:cNvPr id="21" name="Picture Placeholder 20">
            <a:extLst>
              <a:ext uri="{FF2B5EF4-FFF2-40B4-BE49-F238E27FC236}">
                <a16:creationId xmlns:a16="http://schemas.microsoft.com/office/drawing/2014/main" id="{A3031C83-6085-4F35-A3D4-94C01701278C}"/>
              </a:ext>
            </a:extLst>
          </p:cNvPr>
          <p:cNvPicPr>
            <a:picLocks noGrp="1" noChangeAspect="1"/>
          </p:cNvPicPr>
          <p:nvPr>
            <p:ph type="pic" sz="quarter" idx="49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87" t="7324" r="25440" b="23827"/>
          <a:stretch/>
        </p:blipFill>
        <p:spPr>
          <a:xfrm>
            <a:off x="6913049" y="4555222"/>
            <a:ext cx="2377440" cy="2212168"/>
          </a:xfrm>
        </p:spPr>
      </p:pic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9A194E26-0EB4-4C6B-9DDD-AAAE7394C165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/>
          <a:lstStyle/>
          <a:p>
            <a:r>
              <a:rPr lang="en-US" dirty="0" err="1"/>
              <a:t>Cestovní</a:t>
            </a:r>
            <a:r>
              <a:rPr lang="en-US" dirty="0"/>
              <a:t> </a:t>
            </a:r>
            <a:r>
              <a:rPr lang="en-US" dirty="0" err="1"/>
              <a:t>ruch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Zlínském</a:t>
            </a:r>
            <a:r>
              <a:rPr lang="en-US" dirty="0"/>
              <a:t> </a:t>
            </a:r>
            <a:r>
              <a:rPr lang="en-US" dirty="0" err="1"/>
              <a:t>kraji</a:t>
            </a:r>
            <a:r>
              <a:rPr lang="en-US" dirty="0"/>
              <a:t> 2023</a:t>
            </a:r>
          </a:p>
        </p:txBody>
      </p:sp>
      <p:pic>
        <p:nvPicPr>
          <p:cNvPr id="9" name="Zástupný symbol obrázku 8">
            <a:extLst>
              <a:ext uri="{FF2B5EF4-FFF2-40B4-BE49-F238E27FC236}">
                <a16:creationId xmlns:a16="http://schemas.microsoft.com/office/drawing/2014/main" id="{988229DE-F7DD-D4FA-020B-34C31EB51A4B}"/>
              </a:ext>
            </a:extLst>
          </p:cNvPr>
          <p:cNvPicPr>
            <a:picLocks noGrp="1" noChangeAspect="1"/>
          </p:cNvPicPr>
          <p:nvPr>
            <p:ph type="pic" sz="quarter" idx="47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2" r="25952"/>
          <a:stretch/>
        </p:blipFill>
        <p:spPr>
          <a:xfrm>
            <a:off x="6913049" y="90610"/>
            <a:ext cx="2377440" cy="3291840"/>
          </a:xfrm>
        </p:spPr>
      </p:pic>
    </p:spTree>
    <p:extLst>
      <p:ext uri="{BB962C8B-B14F-4D97-AF65-F5344CB8AC3E}">
        <p14:creationId xmlns:p14="http://schemas.microsoft.com/office/powerpoint/2010/main" val="249562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588056"/>
            <a:ext cx="9869066" cy="923330"/>
          </a:xfrm>
        </p:spPr>
        <p:txBody>
          <a:bodyPr/>
          <a:lstStyle/>
          <a:p>
            <a:r>
              <a:rPr lang="cs-CZ" b="1" dirty="0"/>
              <a:t>Rekonstrukce lázeňské kolonády v Luhačovicích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Obrázek 5" descr="Obsah obrázku interiér, strop, budova, nábytek&#10;&#10;Popis byl vytvořen automaticky">
            <a:extLst>
              <a:ext uri="{FF2B5EF4-FFF2-40B4-BE49-F238E27FC236}">
                <a16:creationId xmlns:a16="http://schemas.microsoft.com/office/drawing/2014/main" id="{34CFC4AF-E00B-C076-049A-D3E4A7566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54" y="1843134"/>
            <a:ext cx="8969134" cy="4426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784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9021777" cy="923330"/>
          </a:xfrm>
        </p:spPr>
        <p:txBody>
          <a:bodyPr/>
          <a:lstStyle/>
          <a:p>
            <a:r>
              <a:rPr lang="cs-CZ" b="1" dirty="0"/>
              <a:t>Rekonstrukce Památníku Tomáše Bati ve </a:t>
            </a:r>
            <a:r>
              <a:rPr lang="cs-CZ" dirty="0"/>
              <a:t>Zlíně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7" name="Obrázek 6" descr="Obsah obrázku tráva, obloha, exteriér, budova&#10;&#10;Popis byl vytvořen automaticky">
            <a:extLst>
              <a:ext uri="{FF2B5EF4-FFF2-40B4-BE49-F238E27FC236}">
                <a16:creationId xmlns:a16="http://schemas.microsoft.com/office/drawing/2014/main" id="{FD3A84D4-5E78-1EE3-72BD-F9162B075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00" y="1803060"/>
            <a:ext cx="8677471" cy="4429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325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7763428" cy="507831"/>
          </a:xfrm>
        </p:spPr>
        <p:txBody>
          <a:bodyPr/>
          <a:lstStyle/>
          <a:p>
            <a:r>
              <a:rPr lang="cs-CZ" b="1" dirty="0"/>
              <a:t>Zvuková mapa Luhačovic</a:t>
            </a:r>
            <a:endParaRPr lang="en-US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DE15519D-4846-E700-6517-D83FCEA56E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891" t="8776" r="1013" b="4605"/>
          <a:stretch/>
        </p:blipFill>
        <p:spPr>
          <a:xfrm>
            <a:off x="4546833" y="1825812"/>
            <a:ext cx="4633905" cy="4252302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52D5A05-837D-1DE6-6D53-BFE8F95DB1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420" r="68831" b="4605"/>
          <a:stretch/>
        </p:blipFill>
        <p:spPr>
          <a:xfrm>
            <a:off x="977900" y="2112257"/>
            <a:ext cx="2720247" cy="353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40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8" y="601860"/>
            <a:ext cx="10775077" cy="1051570"/>
          </a:xfrm>
        </p:spPr>
        <p:txBody>
          <a:bodyPr/>
          <a:lstStyle/>
          <a:p>
            <a:r>
              <a:rPr lang="cs-CZ" b="1" dirty="0"/>
              <a:t>Rekonstrukce Hospodářského dvora </a:t>
            </a:r>
            <a:r>
              <a:rPr lang="cs-CZ" dirty="0"/>
              <a:t>Rymice, </a:t>
            </a:r>
          </a:p>
          <a:p>
            <a:r>
              <a:rPr lang="cs-CZ" dirty="0"/>
              <a:t>Muzeum Kroměřížska</a:t>
            </a:r>
            <a:endParaRPr lang="en-US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7" name="Obrázek 6" descr="Obsah obrázku tráva, exteriér, obloha, budova&#10;&#10;Popis byl vytvořen automaticky">
            <a:extLst>
              <a:ext uri="{FF2B5EF4-FFF2-40B4-BE49-F238E27FC236}">
                <a16:creationId xmlns:a16="http://schemas.microsoft.com/office/drawing/2014/main" id="{235D4AE2-E879-9479-B8C7-0CCBEC22F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99" y="1896152"/>
            <a:ext cx="6552093" cy="435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334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8862387" cy="923330"/>
          </a:xfrm>
        </p:spPr>
        <p:txBody>
          <a:bodyPr/>
          <a:lstStyle/>
          <a:p>
            <a:r>
              <a:rPr lang="cs-CZ" b="1" dirty="0"/>
              <a:t>Rekonstrukce Libušína</a:t>
            </a:r>
            <a:r>
              <a:rPr lang="cs-CZ" dirty="0"/>
              <a:t> na Pustevnách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Obrázek 5" descr="Obsah obrázku oltář&#10;&#10;Popis byl vytvořen automaticky">
            <a:extLst>
              <a:ext uri="{FF2B5EF4-FFF2-40B4-BE49-F238E27FC236}">
                <a16:creationId xmlns:a16="http://schemas.microsoft.com/office/drawing/2014/main" id="{6B07AD6C-425C-3934-70E1-BCF459951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99" y="1852308"/>
            <a:ext cx="6479913" cy="4319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254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7914430" cy="923330"/>
          </a:xfrm>
        </p:spPr>
        <p:txBody>
          <a:bodyPr/>
          <a:lstStyle/>
          <a:p>
            <a:r>
              <a:rPr lang="cs-CZ" b="1" dirty="0"/>
              <a:t>Multifunkční centrum KAPKA resort, </a:t>
            </a:r>
            <a:r>
              <a:rPr lang="cs-CZ" dirty="0"/>
              <a:t>Lhota u Vsetína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7" name="Obrázek 6" descr="Obsah obrázku exteriér, obloha, silnice&#10;&#10;Popis byl vytvořen automaticky">
            <a:extLst>
              <a:ext uri="{FF2B5EF4-FFF2-40B4-BE49-F238E27FC236}">
                <a16:creationId xmlns:a16="http://schemas.microsoft.com/office/drawing/2014/main" id="{05137778-33CC-26D4-2800-0E65C1AD85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00" y="1919284"/>
            <a:ext cx="6316403" cy="420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896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900" y="601860"/>
            <a:ext cx="5118100" cy="507831"/>
          </a:xfrm>
        </p:spPr>
        <p:txBody>
          <a:bodyPr/>
          <a:lstStyle/>
          <a:p>
            <a:r>
              <a:rPr lang="cs-CZ" b="1" dirty="0"/>
              <a:t>Trezor přírody, </a:t>
            </a:r>
            <a:r>
              <a:rPr lang="cs-CZ" dirty="0"/>
              <a:t>Horní Lideč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Obrázek 5" descr="Obsah obrázku budova, interiér, strop, středisko&#10;&#10;Popis byl vytvořen automaticky">
            <a:extLst>
              <a:ext uri="{FF2B5EF4-FFF2-40B4-BE49-F238E27FC236}">
                <a16:creationId xmlns:a16="http://schemas.microsoft.com/office/drawing/2014/main" id="{39D06A28-DA8E-98B7-67E0-81300FF78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00" y="1875351"/>
            <a:ext cx="6571183" cy="43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33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10724743" cy="1882567"/>
          </a:xfrm>
        </p:spPr>
        <p:txBody>
          <a:bodyPr/>
          <a:lstStyle/>
          <a:p>
            <a:r>
              <a:rPr lang="cs-CZ" b="1" dirty="0"/>
              <a:t>Expozice Člověk v krajině, krajina v lidech,</a:t>
            </a:r>
          </a:p>
          <a:p>
            <a:r>
              <a:rPr lang="cs-CZ" dirty="0"/>
              <a:t>Zámek Kinských, Valašské Meziříčí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7" name="Obrázek 6" descr="Obsah obrázku interiér, patro, budova, chodník&#10;&#10;Popis byl vytvořen automaticky">
            <a:extLst>
              <a:ext uri="{FF2B5EF4-FFF2-40B4-BE49-F238E27FC236}">
                <a16:creationId xmlns:a16="http://schemas.microsoft.com/office/drawing/2014/main" id="{EF7F4EDF-DE60-6C19-3ECB-9F6A02385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99" y="1884446"/>
            <a:ext cx="6557542" cy="437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783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10042197" cy="507831"/>
          </a:xfrm>
        </p:spPr>
        <p:txBody>
          <a:bodyPr/>
          <a:lstStyle/>
          <a:p>
            <a:r>
              <a:rPr lang="cs-CZ" b="1" dirty="0"/>
              <a:t>Zlínský architektonický manuál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2620CBA-C53D-C0E1-DAAC-B5A7D416C9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257" t="8341" r="1901" b="15402"/>
          <a:stretch/>
        </p:blipFill>
        <p:spPr>
          <a:xfrm>
            <a:off x="755432" y="1960491"/>
            <a:ext cx="9272751" cy="404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587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10042197" cy="507831"/>
          </a:xfrm>
        </p:spPr>
        <p:txBody>
          <a:bodyPr/>
          <a:lstStyle/>
          <a:p>
            <a:r>
              <a:rPr lang="cs-CZ" b="1" dirty="0"/>
              <a:t>Rozvoj ZOO Zlín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7" name="Obrázek 6" descr="Obsah obrázku strom, exteriér, příroda, skála&#10;&#10;Popis byl vytvořen automaticky">
            <a:extLst>
              <a:ext uri="{FF2B5EF4-FFF2-40B4-BE49-F238E27FC236}">
                <a16:creationId xmlns:a16="http://schemas.microsoft.com/office/drawing/2014/main" id="{C28EE798-5364-C590-26D4-829546A0B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99" y="1866598"/>
            <a:ext cx="5772639" cy="433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983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10042197" cy="1051570"/>
          </a:xfrm>
        </p:spPr>
        <p:txBody>
          <a:bodyPr/>
          <a:lstStyle/>
          <a:p>
            <a:r>
              <a:rPr lang="cs-CZ" b="1" dirty="0"/>
              <a:t>Rekonstrukce rekreační oblasti Štěrkoviště,</a:t>
            </a:r>
          </a:p>
          <a:p>
            <a:r>
              <a:rPr lang="cs-CZ" dirty="0"/>
              <a:t>Otrokovice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AF90252-FDCD-DAAF-90F6-C6E2537DAC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53" t="7418" r="14264" b="3794"/>
          <a:stretch/>
        </p:blipFill>
        <p:spPr>
          <a:xfrm>
            <a:off x="3392215" y="1463849"/>
            <a:ext cx="6815957" cy="47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2516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10042197" cy="1051570"/>
          </a:xfrm>
        </p:spPr>
        <p:txBody>
          <a:bodyPr/>
          <a:lstStyle/>
          <a:p>
            <a:r>
              <a:rPr lang="cs-CZ" b="1" dirty="0"/>
              <a:t>Vznik Muzea mizející africké kultury </a:t>
            </a:r>
            <a:r>
              <a:rPr lang="cs-CZ" b="1" dirty="0" err="1"/>
              <a:t>Tjiwara</a:t>
            </a:r>
            <a:r>
              <a:rPr lang="cs-CZ" b="1" dirty="0"/>
              <a:t>,</a:t>
            </a:r>
          </a:p>
          <a:p>
            <a:r>
              <a:rPr lang="cs-CZ" dirty="0"/>
              <a:t>Vizovice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7" name="Obrázek 6" descr="Obsah obrázku text, staré, špinavé&#10;&#10;Popis byl vytvořen automaticky">
            <a:extLst>
              <a:ext uri="{FF2B5EF4-FFF2-40B4-BE49-F238E27FC236}">
                <a16:creationId xmlns:a16="http://schemas.microsoft.com/office/drawing/2014/main" id="{757F52A6-DDF1-F3F0-F4CD-1F39E3685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235" y="1947405"/>
            <a:ext cx="7618354" cy="428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150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10042197" cy="507831"/>
          </a:xfrm>
        </p:spPr>
        <p:txBody>
          <a:bodyPr/>
          <a:lstStyle/>
          <a:p>
            <a:r>
              <a:rPr lang="cs-CZ" dirty="0"/>
              <a:t>Rozvoj c</a:t>
            </a:r>
            <a:r>
              <a:rPr lang="cs-CZ" b="1" dirty="0"/>
              <a:t>yklostezky BEVLAVA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Obrázek 5" descr="Obsah obrázku tráva, rostlina, zahrada&#10;&#10;Popis byl vytvořen automaticky">
            <a:extLst>
              <a:ext uri="{FF2B5EF4-FFF2-40B4-BE49-F238E27FC236}">
                <a16:creationId xmlns:a16="http://schemas.microsoft.com/office/drawing/2014/main" id="{540C9864-8708-B3C1-C67D-3AE47BAF3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99" y="1950585"/>
            <a:ext cx="6106010" cy="4072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2863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10042197" cy="507831"/>
          </a:xfrm>
        </p:spPr>
        <p:txBody>
          <a:bodyPr/>
          <a:lstStyle/>
          <a:p>
            <a:r>
              <a:rPr lang="cs-CZ" b="1" dirty="0"/>
              <a:t>Památník Velké Moravy - Cyrilometodějské centrum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7" name="Obrázek 6" descr="Obsah obrázku text&#10;&#10;Popis byl vytvořen automaticky">
            <a:extLst>
              <a:ext uri="{FF2B5EF4-FFF2-40B4-BE49-F238E27FC236}">
                <a16:creationId xmlns:a16="http://schemas.microsoft.com/office/drawing/2014/main" id="{948DE420-3903-FAF7-0557-4AD93A5383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99" y="1866288"/>
            <a:ext cx="6584778" cy="4389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7343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10042197" cy="507831"/>
          </a:xfrm>
        </p:spPr>
        <p:txBody>
          <a:bodyPr/>
          <a:lstStyle/>
          <a:p>
            <a:r>
              <a:rPr lang="cs-CZ" dirty="0"/>
              <a:t>Rozvoj v</a:t>
            </a:r>
            <a:r>
              <a:rPr lang="cs-CZ" b="1" dirty="0"/>
              <a:t>inice starých odrůd, </a:t>
            </a:r>
            <a:r>
              <a:rPr lang="cs-CZ" dirty="0" err="1"/>
              <a:t>Archeoskanzen</a:t>
            </a:r>
            <a:r>
              <a:rPr lang="cs-CZ" dirty="0"/>
              <a:t> Modrá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Obrázek 5" descr="Obsah obrázku exteriér, obloha, tráva, příroda&#10;&#10;Popis byl vytvořen automaticky">
            <a:extLst>
              <a:ext uri="{FF2B5EF4-FFF2-40B4-BE49-F238E27FC236}">
                <a16:creationId xmlns:a16="http://schemas.microsoft.com/office/drawing/2014/main" id="{9204B525-51BA-C8F4-6856-CFCE15BAF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99" y="1931157"/>
            <a:ext cx="6491786" cy="4324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810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90928" y="601860"/>
            <a:ext cx="11671773" cy="1467068"/>
          </a:xfrm>
        </p:spPr>
        <p:txBody>
          <a:bodyPr/>
          <a:lstStyle/>
          <a:p>
            <a:r>
              <a:rPr lang="cs-CZ" b="1" dirty="0"/>
              <a:t>Objev a zpřístupnění středověké černé klášterní kuchyně,</a:t>
            </a:r>
          </a:p>
          <a:p>
            <a:r>
              <a:rPr lang="cs-CZ" dirty="0"/>
              <a:t>Velehrad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185746" y="2319702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68E94EC-9EC7-82FB-AFA9-565F6796E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166" y="1231048"/>
            <a:ext cx="7520151" cy="5025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2481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B6B858-9498-4F21-9C6A-AC788ADE48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7899" y="601860"/>
            <a:ext cx="10546694" cy="1051570"/>
          </a:xfrm>
        </p:spPr>
        <p:txBody>
          <a:bodyPr/>
          <a:lstStyle/>
          <a:p>
            <a:r>
              <a:rPr lang="cs-CZ" b="1" dirty="0"/>
              <a:t>Procházky s tajenkou </a:t>
            </a:r>
          </a:p>
          <a:p>
            <a:r>
              <a:rPr lang="cs-CZ" b="1" dirty="0"/>
              <a:t>Kroměřížsko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6E49E-79B0-4255-A9A8-F7E9E429208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503277" y="2146281"/>
            <a:ext cx="2412124" cy="4160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EB131C-2182-498F-99AB-CB8752A9FD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15874AD0-6DD1-A4D4-B6A1-FC5CB32970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91" y="800861"/>
            <a:ext cx="4022265" cy="5796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428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53104F34-F465-4299-A972-F40CC24DCE8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5" b="3245"/>
          <a:stretch>
            <a:fillRect/>
          </a:stretch>
        </p:blipFill>
        <p:spPr/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857355C-F1CB-4DDA-8569-737981030C8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F204D64-105C-4824-A4A5-27CE4F6352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08602" y="1657022"/>
            <a:ext cx="5803987" cy="4620817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EC230-55F0-4435-8F2D-67538816C3F9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8226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8A3BDF7-D629-418F-8020-240C601665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b="1" dirty="0" err="1"/>
              <a:t>Nullam</a:t>
            </a:r>
            <a:r>
              <a:rPr lang="en-US" b="1" dirty="0"/>
              <a:t> </a:t>
            </a:r>
            <a:r>
              <a:rPr lang="en-US" b="1" dirty="0" err="1"/>
              <a:t>rhoncus</a:t>
            </a:r>
            <a:br>
              <a:rPr lang="en-US" b="1" dirty="0"/>
            </a:br>
            <a:r>
              <a:rPr lang="en-US" b="1" dirty="0" err="1"/>
              <a:t>aliquam</a:t>
            </a:r>
            <a:r>
              <a:rPr lang="en-US" b="1" dirty="0"/>
              <a:t> </a:t>
            </a:r>
            <a:r>
              <a:rPr lang="en-US" b="1" dirty="0" err="1"/>
              <a:t>metus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DC6697-0FB3-42BD-9BB0-BC5A00E2C35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80257" y="1907453"/>
            <a:ext cx="6049986" cy="3753913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92ACC0-5104-4528-BAA0-F4C21FB803A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437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F8EFA5A-AD82-411C-8D80-76CA8E9452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62712" y="623884"/>
            <a:ext cx="5029200" cy="286232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1E92D-3E7B-40E0-A801-7CB78FC236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62712" y="994545"/>
            <a:ext cx="5029200" cy="783548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F6EE46-7858-445A-B072-BF8EDD193BD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078936" y="2165071"/>
            <a:ext cx="1521766" cy="286232"/>
          </a:xfrm>
        </p:spPr>
        <p:txBody>
          <a:bodyPr/>
          <a:lstStyle/>
          <a:p>
            <a:r>
              <a:rPr lang="en-US" dirty="0"/>
              <a:t>CLASS APTENT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363880-1A48-4ACD-B38B-37B8F28D780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42185" y="2518087"/>
            <a:ext cx="1995268" cy="684418"/>
          </a:xfrm>
        </p:spPr>
        <p:txBody>
          <a:bodyPr/>
          <a:lstStyle/>
          <a:p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38AEC7-BA4A-4296-AF6E-EF6D58BD30A7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>
          <a:xfrm>
            <a:off x="7790656" y="6236492"/>
            <a:ext cx="4114800" cy="365125"/>
          </a:xfrm>
        </p:spPr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22" name="Picture Placeholder 21">
            <a:extLst>
              <a:ext uri="{FF2B5EF4-FFF2-40B4-BE49-F238E27FC236}">
                <a16:creationId xmlns:a16="http://schemas.microsoft.com/office/drawing/2014/main" id="{E7A52DD8-A328-4BAA-B801-1741D9FD3AE8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-45785" b="-45785"/>
          <a:stretch/>
        </p:blipFill>
        <p:spPr>
          <a:xfrm>
            <a:off x="1379158" y="1146956"/>
            <a:ext cx="768912" cy="769170"/>
          </a:xfr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D8829D1-D646-40B6-A11C-3ADBDAC64D71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3651522" y="2165071"/>
            <a:ext cx="1521766" cy="286232"/>
          </a:xfrm>
        </p:spPr>
        <p:txBody>
          <a:bodyPr/>
          <a:lstStyle/>
          <a:p>
            <a:r>
              <a:rPr lang="en-US" dirty="0"/>
              <a:t>CLASS APTENT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B0D44BA-DF7D-4E6A-8C92-68F9D19CFF34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3414771" y="2518087"/>
            <a:ext cx="1995268" cy="684418"/>
          </a:xfrm>
        </p:spPr>
        <p:txBody>
          <a:bodyPr/>
          <a:lstStyle/>
          <a:p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pic>
        <p:nvPicPr>
          <p:cNvPr id="24" name="Picture Placeholder 23">
            <a:extLst>
              <a:ext uri="{FF2B5EF4-FFF2-40B4-BE49-F238E27FC236}">
                <a16:creationId xmlns:a16="http://schemas.microsoft.com/office/drawing/2014/main" id="{56B0EE05-B910-467B-872B-97FD4A643F3A}"/>
              </a:ext>
            </a:extLst>
          </p:cNvPr>
          <p:cNvPicPr>
            <a:picLocks noGrp="1" noChangeAspect="1"/>
          </p:cNvPicPr>
          <p:nvPr>
            <p:ph type="pic" sz="quarter" idx="45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-5789" r="-5789"/>
          <a:stretch/>
        </p:blipFill>
        <p:spPr>
          <a:xfrm>
            <a:off x="4027949" y="1146956"/>
            <a:ext cx="768912" cy="769170"/>
          </a:xfr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607BC22-6D6D-493C-B228-F78CFDC00586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1077890" y="4676501"/>
            <a:ext cx="1521766" cy="286232"/>
          </a:xfrm>
        </p:spPr>
        <p:txBody>
          <a:bodyPr/>
          <a:lstStyle/>
          <a:p>
            <a:r>
              <a:rPr lang="en-US" dirty="0"/>
              <a:t>CLASS APTENT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E4FF980-0880-4F79-B777-8B2123143DF7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841139" y="5029517"/>
            <a:ext cx="1995268" cy="684418"/>
          </a:xfrm>
        </p:spPr>
        <p:txBody>
          <a:bodyPr/>
          <a:lstStyle/>
          <a:p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pic>
        <p:nvPicPr>
          <p:cNvPr id="26" name="Picture Placeholder 25">
            <a:extLst>
              <a:ext uri="{FF2B5EF4-FFF2-40B4-BE49-F238E27FC236}">
                <a16:creationId xmlns:a16="http://schemas.microsoft.com/office/drawing/2014/main" id="{FC64BE5B-C912-4D82-93CF-61DF6921F270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-350" r="-350"/>
          <a:stretch/>
        </p:blipFill>
        <p:spPr>
          <a:xfrm>
            <a:off x="1378112" y="3658386"/>
            <a:ext cx="768912" cy="769170"/>
          </a:xfr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1064174-F7D3-4BDA-ACBB-852B00C1839C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3650476" y="4676501"/>
            <a:ext cx="1521766" cy="286232"/>
          </a:xfrm>
        </p:spPr>
        <p:txBody>
          <a:bodyPr/>
          <a:lstStyle/>
          <a:p>
            <a:r>
              <a:rPr lang="en-US" dirty="0"/>
              <a:t>CLASS APTENT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1830694-21EC-4777-89E2-DC8E20035B61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3413725" y="5029517"/>
            <a:ext cx="1995268" cy="684418"/>
          </a:xfrm>
        </p:spPr>
        <p:txBody>
          <a:bodyPr/>
          <a:lstStyle/>
          <a:p>
            <a:r>
              <a:rPr lang="it-IT" dirty="0"/>
              <a:t>Class aptent taciti sociosqu ad litora torquent per conubia nostra, per</a:t>
            </a:r>
            <a:endParaRPr lang="en-US" dirty="0"/>
          </a:p>
        </p:txBody>
      </p:sp>
      <p:pic>
        <p:nvPicPr>
          <p:cNvPr id="28" name="Picture Placeholder 27">
            <a:extLst>
              <a:ext uri="{FF2B5EF4-FFF2-40B4-BE49-F238E27FC236}">
                <a16:creationId xmlns:a16="http://schemas.microsoft.com/office/drawing/2014/main" id="{DF397A70-CC39-433D-8DB3-06D57FD9D77F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t="-28520" b="-28520"/>
          <a:stretch/>
        </p:blipFill>
        <p:spPr>
          <a:xfrm>
            <a:off x="4027488" y="3759200"/>
            <a:ext cx="768350" cy="769938"/>
          </a:xfr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9A04725C-E68C-460B-88EC-C78FC16785F3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788F8C1-F00A-49EA-BD26-D46A33BBE61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/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CF54287-CD67-4B8D-89BB-1EC0BE82E948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5986F3FC-8206-47DA-88E0-EEC958BEFF84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/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05391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76892185-C1DC-4EB8-B3CC-A0B062DCA0D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5" b="3245"/>
          <a:stretch/>
        </p:blipFill>
        <p:spPr>
          <a:xfrm>
            <a:off x="381001" y="342901"/>
            <a:ext cx="4343399" cy="5824537"/>
          </a:xfr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D8EEB0-2E11-45FA-99F7-D574375B15E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03673" y="599743"/>
            <a:ext cx="3791787" cy="923330"/>
          </a:xfrm>
        </p:spPr>
        <p:txBody>
          <a:bodyPr/>
          <a:lstStyle/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05097D-479D-4669-A411-E2324E7924E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08602" y="1657022"/>
            <a:ext cx="5803987" cy="4620817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en-US" dirty="0" err="1"/>
              <a:t>leo</a:t>
            </a:r>
            <a:r>
              <a:rPr lang="en-US" dirty="0"/>
              <a:t> mi,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non, </a:t>
            </a:r>
            <a:r>
              <a:rPr lang="en-US" dirty="0" err="1"/>
              <a:t>rhoncus</a:t>
            </a:r>
            <a:r>
              <a:rPr lang="en-US" dirty="0"/>
              <a:t> non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06F77-71A0-4131-8292-1A5947B69CE2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290928" y="6235110"/>
            <a:ext cx="4114800" cy="365125"/>
          </a:xfrm>
        </p:spPr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589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E74F655-88DE-4D63-A577-3C2654A78B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078F4-80C6-417E-874F-98DD0A91443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7104" y="1269577"/>
            <a:ext cx="7420811" cy="546560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065CA-46FE-46A3-BBB7-B899BA07BCE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827C59-D3F1-438D-BDB9-203771D391B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F6DF12-90E5-4F9E-B87E-F8C4B7E5CDD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2A9B34C-FD10-4DA4-87A1-358AE55C2A8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2AC05E-990B-49C2-B1B2-BDF620FFD53C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1B41F8D6-81FF-4E66-BD7A-5521BDB27F66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233" b="233"/>
          <a:stretch>
            <a:fillRect/>
          </a:stretch>
        </p:blipFill>
        <p:spPr/>
      </p:pic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79D65F0C-9354-405A-89B4-2C149E519CBF}"/>
              </a:ext>
            </a:extLst>
          </p:cNvPr>
          <p:cNvPicPr>
            <a:picLocks noGrp="1" noChangeAspect="1"/>
          </p:cNvPicPr>
          <p:nvPr>
            <p:ph type="pic" sz="quarter" idx="2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83" b="183"/>
          <a:stretch>
            <a:fillRect/>
          </a:stretch>
        </p:blipFill>
        <p:spPr/>
      </p:pic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4C5BFFFC-7046-4DF5-A0EA-95D3FD302A69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t="183" b="183"/>
          <a:stretch>
            <a:fillRect/>
          </a:stretch>
        </p:blipFill>
        <p:spPr/>
      </p:pic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B255540A-0B09-448F-9F42-9B1C4DC3FBD0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t="183" b="18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682322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3151EC4-7FF5-4626-8254-D6940D43AE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1001" y="342901"/>
            <a:ext cx="11348544" cy="5824537"/>
          </a:xfrm>
        </p:spPr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8F9FC-675B-4172-A6E6-C3165485F6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99EC49-EF35-48A6-BF87-6FB2C33F074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3B87A6-795A-430F-B83F-1244D69A26BE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7179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0EAEAEF-4BA5-4400-A703-3B0CC992120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 err="1"/>
              <a:t>Nullam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9B4868-17BC-4B41-8D0A-A7C2F5B412F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7104" y="1278308"/>
            <a:ext cx="2641601" cy="3128100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endParaRPr lang="en-US" dirty="0"/>
          </a:p>
          <a:p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B7A3F40E-691A-4347-94E9-4D8094B0576F}"/>
              </a:ext>
            </a:extLst>
          </p:cNvPr>
          <p:cNvPicPr>
            <a:picLocks noGrp="1" noChangeAspect="1"/>
          </p:cNvPicPr>
          <p:nvPr>
            <p:ph type="pic" sz="quarter" idx="3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1" r="7551"/>
          <a:stretch>
            <a:fillRect/>
          </a:stretch>
        </p:blipFill>
        <p:spPr/>
      </p:pic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75B1C12B-AF75-47E3-A3F6-8F1B318FD68E}"/>
              </a:ext>
            </a:extLst>
          </p:cNvPr>
          <p:cNvPicPr>
            <a:picLocks noGrp="1" noChangeAspect="1"/>
          </p:cNvPicPr>
          <p:nvPr>
            <p:ph type="pic" sz="quarter" idx="3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8" r="3018"/>
          <a:stretch>
            <a:fillRect/>
          </a:stretch>
        </p:blipFill>
        <p:spPr/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2F016B-1A16-4EC6-9864-AAD221341647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5438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5BA4459-61F5-4577-92C5-B54739575A8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74724" y="601860"/>
            <a:ext cx="5130800" cy="507831"/>
          </a:xfrm>
        </p:spPr>
        <p:txBody>
          <a:bodyPr/>
          <a:lstStyle/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AC316F-15AB-4CF1-9C01-CC9A8E7610C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74724" y="1527542"/>
            <a:ext cx="5121276" cy="3995004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 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0403E5-EE7D-4162-8052-EF9A55BF7D0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0AD5BF-94F2-4709-886F-810E01BF36C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465886" y="1521559"/>
            <a:ext cx="5121276" cy="3995004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/>
              <a:t>aptent</a:t>
            </a:r>
            <a:r>
              <a:rPr lang="en-US" dirty="0"/>
              <a:t> </a:t>
            </a:r>
            <a:r>
              <a:rPr lang="en-US" dirty="0" err="1"/>
              <a:t>taciti</a:t>
            </a:r>
            <a:r>
              <a:rPr lang="en-US" dirty="0"/>
              <a:t> </a:t>
            </a:r>
            <a:r>
              <a:rPr lang="en-US" dirty="0" err="1"/>
              <a:t>sociosqu</a:t>
            </a:r>
            <a:r>
              <a:rPr lang="en-US" dirty="0"/>
              <a:t> ad </a:t>
            </a:r>
            <a:r>
              <a:rPr lang="en-US" dirty="0" err="1"/>
              <a:t>litora</a:t>
            </a:r>
            <a:r>
              <a:rPr lang="en-US" dirty="0"/>
              <a:t> </a:t>
            </a:r>
            <a:r>
              <a:rPr lang="en-US" dirty="0" err="1"/>
              <a:t>torquent</a:t>
            </a:r>
            <a:r>
              <a:rPr lang="en-US" dirty="0"/>
              <a:t> per </a:t>
            </a:r>
            <a:r>
              <a:rPr lang="en-US" dirty="0" err="1"/>
              <a:t>conubia</a:t>
            </a:r>
            <a:r>
              <a:rPr lang="en-US" dirty="0"/>
              <a:t> nostra, per </a:t>
            </a:r>
            <a:r>
              <a:rPr lang="en-US" dirty="0" err="1"/>
              <a:t>inceptos</a:t>
            </a:r>
            <a:r>
              <a:rPr lang="en-US" dirty="0"/>
              <a:t> </a:t>
            </a:r>
            <a:r>
              <a:rPr lang="en-US" dirty="0" err="1"/>
              <a:t>hymenaeos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, </a:t>
            </a:r>
            <a:r>
              <a:rPr lang="en-US" dirty="0" err="1"/>
              <a:t>ornare</a:t>
            </a:r>
            <a:r>
              <a:rPr lang="en-US" dirty="0"/>
              <a:t> ac, </a:t>
            </a:r>
            <a:r>
              <a:rPr lang="en-US" dirty="0" err="1"/>
              <a:t>nonummy</a:t>
            </a:r>
            <a:r>
              <a:rPr lang="en-US" dirty="0"/>
              <a:t> non, </a:t>
            </a:r>
            <a:r>
              <a:rPr lang="en-US" dirty="0" err="1"/>
              <a:t>lobortis</a:t>
            </a:r>
            <a:r>
              <a:rPr lang="en-US" dirty="0"/>
              <a:t> a </a:t>
            </a:r>
            <a:r>
              <a:rPr lang="en-US" dirty="0" err="1"/>
              <a:t>enim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vel </a:t>
            </a:r>
            <a:r>
              <a:rPr lang="en-US" dirty="0" err="1"/>
              <a:t>velit</a:t>
            </a:r>
            <a:r>
              <a:rPr lang="en-US" dirty="0"/>
              <a:t>. Sed </a:t>
            </a:r>
            <a:r>
              <a:rPr lang="en-US" dirty="0" err="1"/>
              <a:t>elit</a:t>
            </a:r>
            <a:r>
              <a:rPr lang="en-US" dirty="0"/>
              <a:t> dui, </a:t>
            </a:r>
            <a:r>
              <a:rPr lang="en-US" dirty="0" err="1"/>
              <a:t>pellentesque</a:t>
            </a:r>
            <a:r>
              <a:rPr lang="en-US" dirty="0"/>
              <a:t> a, </a:t>
            </a:r>
            <a:r>
              <a:rPr lang="en-US" dirty="0" err="1"/>
              <a:t>faucibus</a:t>
            </a:r>
            <a:r>
              <a:rPr lang="en-US" dirty="0"/>
              <a:t> vel,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diam. Maecenas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leo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Proin in </a:t>
            </a:r>
            <a:r>
              <a:rPr lang="en-US" dirty="0" err="1"/>
              <a:t>tellus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diam. Morbi </a:t>
            </a:r>
            <a:r>
              <a:rPr lang="it-IT" dirty="0"/>
              <a:t>leo mi, nonummy eget tristique non.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3427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3F0FF88-CC96-4ED3-9C80-34B9AEDAFC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Graphs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63D6A16D-0B5E-46DE-AB36-5450BCD86C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1261971"/>
              </p:ext>
            </p:extLst>
          </p:nvPr>
        </p:nvGraphicFramePr>
        <p:xfrm>
          <a:off x="6363368" y="2127362"/>
          <a:ext cx="4894180" cy="32627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8BC5CBFF-C648-4378-9F43-8DE7A8DFE5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5712199"/>
              </p:ext>
            </p:extLst>
          </p:nvPr>
        </p:nvGraphicFramePr>
        <p:xfrm>
          <a:off x="761038" y="2183759"/>
          <a:ext cx="4755441" cy="3170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626CE685-2F6C-4886-9838-82D239F0E9F9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5824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61AB94-ED02-48E4-8EE0-B44FB713764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93774" y="579635"/>
            <a:ext cx="5127625" cy="1882567"/>
          </a:xfrm>
        </p:spPr>
        <p:txBody>
          <a:bodyPr/>
          <a:lstStyle/>
          <a:p>
            <a:r>
              <a:rPr lang="pl-PL" dirty="0"/>
              <a:t>Jeden kraj.</a:t>
            </a:r>
            <a:br>
              <a:rPr lang="en-US" dirty="0"/>
            </a:br>
            <a:r>
              <a:rPr lang="pl-PL" dirty="0"/>
              <a:t>Čtyři regiony. Nespočet chutí.</a:t>
            </a:r>
            <a:endParaRPr lang="en-US" dirty="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4D7D1A84-6571-49E2-B112-7CDA3C50F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12455" y="636785"/>
            <a:ext cx="6522345" cy="5384262"/>
          </a:xfrm>
          <a:prstGeom prst="rect">
            <a:avLst/>
          </a:prstGeom>
        </p:spPr>
      </p:pic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62E2999D-D4BA-49FE-B179-F778560BC526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7318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33946DB-14FD-4D1A-857A-4E9F4C3B67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„</a:t>
            </a:r>
            <a:r>
              <a:rPr lang="en-US" dirty="0" err="1"/>
              <a:t>Neříkej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to </a:t>
            </a:r>
            <a:r>
              <a:rPr lang="en-US" dirty="0" err="1"/>
              <a:t>nejde</a:t>
            </a:r>
            <a:r>
              <a:rPr lang="en-US" dirty="0"/>
              <a:t>, </a:t>
            </a:r>
            <a:r>
              <a:rPr lang="en-US" dirty="0" err="1"/>
              <a:t>raději</a:t>
            </a:r>
            <a:r>
              <a:rPr lang="en-US" dirty="0"/>
              <a:t> </a:t>
            </a:r>
            <a:r>
              <a:rPr lang="en-US" dirty="0" err="1"/>
              <a:t>řekni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to </a:t>
            </a:r>
            <a:r>
              <a:rPr lang="en-US" dirty="0" err="1"/>
              <a:t>zatím</a:t>
            </a:r>
            <a:r>
              <a:rPr lang="en-US" dirty="0"/>
              <a:t> </a:t>
            </a:r>
            <a:r>
              <a:rPr lang="en-US" dirty="0" err="1"/>
              <a:t>neumíš</a:t>
            </a:r>
            <a:r>
              <a:rPr lang="en-US" dirty="0"/>
              <a:t>."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33CAEE-A726-401E-AD1A-74D943998E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Tomáš</a:t>
            </a:r>
            <a:r>
              <a:rPr lang="en-US" dirty="0"/>
              <a:t> </a:t>
            </a:r>
            <a:r>
              <a:rPr lang="en-US" dirty="0" err="1"/>
              <a:t>Baťa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CB4AE7-844D-47A3-BCA2-93BC430C457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5035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80D7285-4B6E-4381-B96A-A127813D44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dirty="0"/>
              <a:t>Tam, kam se budete chtít vracet.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FA282-1CE9-4964-8A17-97E1AFE903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Děkujeme</a:t>
            </a:r>
            <a:r>
              <a:rPr lang="en-US" dirty="0"/>
              <a:t> za </a:t>
            </a:r>
            <a:r>
              <a:rPr lang="en-US" dirty="0" err="1"/>
              <a:t>pozornost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285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4E884E9-BD1B-4380-BD23-8B2BEA49D03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/>
              <a:t>Weather icons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E0617-01B4-4884-8A9A-3D5A2F5441AC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en-US" dirty="0"/>
              <a:t>Transport Icons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643431F4-0D01-47C5-A0B0-23677B9F4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28930" y="2628134"/>
            <a:ext cx="467436" cy="47320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48F718E7-A614-4199-963D-E4D5675E48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6800" y="2653900"/>
            <a:ext cx="582854" cy="392416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F1800E2F-6BFE-4390-B736-268A6F52EA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559887" y="1749394"/>
            <a:ext cx="507833" cy="3116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797E8E60-3FCD-4906-AD7C-7659199814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26623" y="1714769"/>
            <a:ext cx="542458" cy="34625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3D1325AC-6B9E-4305-BDD0-E8EA158A313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784702" y="3716200"/>
            <a:ext cx="311625" cy="54245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FE2B289A-5244-47F7-B2B5-3FCBAC4F677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648443" y="1699593"/>
            <a:ext cx="548228" cy="392416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C537D93B-B5BD-409A-BC32-E7365311177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946742" y="1611250"/>
            <a:ext cx="507832" cy="507832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E6693DB7-A898-4121-BD03-85447263F1E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433760" y="3695757"/>
            <a:ext cx="467435" cy="548227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30C092BD-C71F-47DF-8538-414EEED31A6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434139" y="4857206"/>
            <a:ext cx="467437" cy="467437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E7727BB-FE2F-4D0C-A616-10F93A9E77B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2882268" y="3768382"/>
            <a:ext cx="467437" cy="46743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12779319-858E-4B2D-BD6C-0F1600A78D8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4573817" y="2650898"/>
            <a:ext cx="473207" cy="47320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5CDC9B80-6CF0-4EB6-B83C-2E6925934F31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071629" y="3771238"/>
            <a:ext cx="467437" cy="467437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0BCA6D7F-F0A8-4B41-9EB4-222953603A18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3724474" y="2653900"/>
            <a:ext cx="467437" cy="507832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9AF7C2E8-F47B-418B-B763-36B9663A74E5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2031560" y="2656670"/>
            <a:ext cx="461665" cy="461665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1FC0CAB9-04A2-4FB5-A8BC-280BC9F74D78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4582408" y="4870664"/>
            <a:ext cx="473208" cy="467437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1AE6C4DD-6504-489C-B892-C0F73BCAED7D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2908001" y="4870664"/>
            <a:ext cx="502061" cy="502061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D95355C7-F576-4681-AD82-47B6A3B79D14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3857736" y="4870663"/>
            <a:ext cx="277000" cy="467437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0CADA505-E07C-46CE-A6B7-F8F8708AA418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2817790" y="1625844"/>
            <a:ext cx="467437" cy="467437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86DE41F4-1009-4CEE-869E-86578709651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9"/>
              </a:ext>
            </a:extLst>
          </a:blip>
          <a:stretch>
            <a:fillRect/>
          </a:stretch>
        </p:blipFill>
        <p:spPr>
          <a:xfrm>
            <a:off x="1081465" y="1594344"/>
            <a:ext cx="502061" cy="50206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00B216CE-0B15-48EA-8A65-D693B33E1B7B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4531324" y="3736153"/>
            <a:ext cx="467437" cy="467437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2222A5FB-4C8A-4D41-8A21-4C6583F1D99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1987120" y="4937998"/>
            <a:ext cx="473207" cy="386645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D55ABA83-63EC-4941-9B88-BCC7B2CF7E8F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1974063" y="3798430"/>
            <a:ext cx="473208" cy="392416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821B6C98-0AC4-46B9-A26E-17D5740E9334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7"/>
              </a:ext>
            </a:extLst>
          </a:blip>
          <a:stretch>
            <a:fillRect/>
          </a:stretch>
        </p:blipFill>
        <p:spPr>
          <a:xfrm>
            <a:off x="2875131" y="2633586"/>
            <a:ext cx="467437" cy="507832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EB1C2B7E-EDE1-4BA2-8A1A-B2D27CA7B0DB}"/>
              </a:ext>
            </a:extLst>
          </p:cNvPr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9"/>
              </a:ext>
            </a:extLst>
          </a:blip>
          <a:stretch>
            <a:fillRect/>
          </a:stretch>
        </p:blipFill>
        <p:spPr>
          <a:xfrm>
            <a:off x="1072010" y="4880291"/>
            <a:ext cx="467436" cy="502061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3F2A0636-115D-4260-9D6D-53DC7E38E31D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1"/>
              </a:ext>
            </a:extLst>
          </a:blip>
          <a:stretch>
            <a:fillRect/>
          </a:stretch>
        </p:blipFill>
        <p:spPr>
          <a:xfrm>
            <a:off x="9121913" y="4961077"/>
            <a:ext cx="899747" cy="46203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5D65B01E-DBAE-4D36-B283-15E78556DC7C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3"/>
              </a:ext>
            </a:extLst>
          </a:blip>
          <a:stretch>
            <a:fillRect/>
          </a:stretch>
        </p:blipFill>
        <p:spPr>
          <a:xfrm>
            <a:off x="6553200" y="4926858"/>
            <a:ext cx="723445" cy="510667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67051A55-ED80-4238-A562-E7185BF9A8FF}"/>
              </a:ext>
            </a:extLst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5"/>
              </a:ext>
            </a:extLst>
          </a:blip>
          <a:stretch>
            <a:fillRect/>
          </a:stretch>
        </p:blipFill>
        <p:spPr>
          <a:xfrm>
            <a:off x="6559216" y="2596715"/>
            <a:ext cx="759921" cy="480270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C070B7CB-3D95-44A9-8169-1E8439C88BB9}"/>
              </a:ext>
            </a:extLst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7"/>
              </a:ext>
            </a:extLst>
          </a:blip>
          <a:stretch>
            <a:fillRect/>
          </a:stretch>
        </p:blipFill>
        <p:spPr>
          <a:xfrm>
            <a:off x="10557400" y="1499781"/>
            <a:ext cx="796400" cy="705209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E4CBCDDB-DAFA-44F7-968B-59BD6419CA1E}"/>
              </a:ext>
            </a:extLst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9"/>
              </a:ext>
            </a:extLst>
          </a:blip>
          <a:stretch>
            <a:fillRect/>
          </a:stretch>
        </p:blipFill>
        <p:spPr>
          <a:xfrm>
            <a:off x="9165905" y="1649058"/>
            <a:ext cx="875430" cy="516747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99183765-2449-4A81-B287-F4B88888A345}"/>
              </a:ext>
            </a:extLst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1"/>
              </a:ext>
            </a:extLst>
          </a:blip>
          <a:stretch>
            <a:fillRect/>
          </a:stretch>
        </p:blipFill>
        <p:spPr>
          <a:xfrm>
            <a:off x="9332525" y="2474927"/>
            <a:ext cx="638334" cy="626176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322B9569-ECA1-4F4C-B33B-95DD7C67D1F2}"/>
              </a:ext>
            </a:extLst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3"/>
              </a:ext>
            </a:extLst>
          </a:blip>
          <a:stretch>
            <a:fillRect/>
          </a:stretch>
        </p:blipFill>
        <p:spPr>
          <a:xfrm>
            <a:off x="7798727" y="1694322"/>
            <a:ext cx="851113" cy="510668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07D4DCD5-3F18-4634-B7EE-029C723F1DBF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5"/>
              </a:ext>
            </a:extLst>
          </a:blip>
          <a:stretch>
            <a:fillRect/>
          </a:stretch>
        </p:blipFill>
        <p:spPr>
          <a:xfrm>
            <a:off x="7985993" y="2538687"/>
            <a:ext cx="686968" cy="547143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A2964178-F0BC-499A-9D26-595F140E364C}"/>
              </a:ext>
            </a:extLst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7"/>
              </a:ext>
            </a:extLst>
          </a:blip>
          <a:stretch>
            <a:fillRect/>
          </a:stretch>
        </p:blipFill>
        <p:spPr>
          <a:xfrm>
            <a:off x="6559216" y="1594344"/>
            <a:ext cx="723446" cy="5714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E9885AE9-82EB-429E-AF62-E61596FD969F}"/>
              </a:ext>
            </a:extLst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9"/>
              </a:ext>
            </a:extLst>
          </a:blip>
          <a:stretch>
            <a:fillRect/>
          </a:stretch>
        </p:blipFill>
        <p:spPr>
          <a:xfrm>
            <a:off x="6559176" y="3821771"/>
            <a:ext cx="893668" cy="425556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88482B48-0666-4DD1-B9F0-BBF3452F55D1}"/>
              </a:ext>
            </a:extLst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1"/>
              </a:ext>
            </a:extLst>
          </a:blip>
          <a:stretch>
            <a:fillRect/>
          </a:stretch>
        </p:blipFill>
        <p:spPr>
          <a:xfrm>
            <a:off x="7946985" y="4669650"/>
            <a:ext cx="504588" cy="735604"/>
          </a:xfrm>
          <a:prstGeom prst="rect">
            <a:avLst/>
          </a:prstGeom>
        </p:spPr>
      </p:pic>
      <p:pic>
        <p:nvPicPr>
          <p:cNvPr id="39" name="Graphic 38">
            <a:extLst>
              <a:ext uri="{FF2B5EF4-FFF2-40B4-BE49-F238E27FC236}">
                <a16:creationId xmlns:a16="http://schemas.microsoft.com/office/drawing/2014/main" id="{D902A3E0-5FC1-4A0E-9CBA-C02BAB6FE3A0}"/>
              </a:ext>
            </a:extLst>
          </p:cNvPr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3"/>
              </a:ext>
            </a:extLst>
          </a:blip>
          <a:stretch>
            <a:fillRect/>
          </a:stretch>
        </p:blipFill>
        <p:spPr>
          <a:xfrm>
            <a:off x="8154861" y="3665324"/>
            <a:ext cx="516748" cy="699129"/>
          </a:xfrm>
          <a:prstGeom prst="rect">
            <a:avLst/>
          </a:prstGeom>
        </p:spPr>
      </p:pic>
      <p:pic>
        <p:nvPicPr>
          <p:cNvPr id="40" name="Graphic 39">
            <a:extLst>
              <a:ext uri="{FF2B5EF4-FFF2-40B4-BE49-F238E27FC236}">
                <a16:creationId xmlns:a16="http://schemas.microsoft.com/office/drawing/2014/main" id="{638045EE-470C-4EB5-A379-5D623EE94A4F}"/>
              </a:ext>
            </a:extLst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5"/>
              </a:ext>
            </a:extLst>
          </a:blip>
          <a:stretch>
            <a:fillRect/>
          </a:stretch>
        </p:blipFill>
        <p:spPr>
          <a:xfrm>
            <a:off x="10634069" y="2596715"/>
            <a:ext cx="717366" cy="425556"/>
          </a:xfrm>
          <a:prstGeom prst="rect">
            <a:avLst/>
          </a:prstGeom>
        </p:spPr>
      </p:pic>
      <p:pic>
        <p:nvPicPr>
          <p:cNvPr id="41" name="Graphic 40">
            <a:extLst>
              <a:ext uri="{FF2B5EF4-FFF2-40B4-BE49-F238E27FC236}">
                <a16:creationId xmlns:a16="http://schemas.microsoft.com/office/drawing/2014/main" id="{D181C00A-908C-4FE4-AD6F-68325EFA8D80}"/>
              </a:ext>
            </a:extLst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7"/>
              </a:ext>
            </a:extLst>
          </a:blip>
          <a:stretch>
            <a:fillRect/>
          </a:stretch>
        </p:blipFill>
        <p:spPr>
          <a:xfrm>
            <a:off x="9373626" y="3726118"/>
            <a:ext cx="498510" cy="638335"/>
          </a:xfrm>
          <a:prstGeom prst="rect">
            <a:avLst/>
          </a:prstGeom>
        </p:spPr>
      </p:pic>
      <p:pic>
        <p:nvPicPr>
          <p:cNvPr id="42" name="Graphic 41">
            <a:extLst>
              <a:ext uri="{FF2B5EF4-FFF2-40B4-BE49-F238E27FC236}">
                <a16:creationId xmlns:a16="http://schemas.microsoft.com/office/drawing/2014/main" id="{0A362944-8D7B-4D93-A58F-FF98697A2F0F}"/>
              </a:ext>
            </a:extLst>
          </p:cNvPr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9"/>
              </a:ext>
            </a:extLst>
          </a:blip>
          <a:stretch>
            <a:fillRect/>
          </a:stretch>
        </p:blipFill>
        <p:spPr>
          <a:xfrm>
            <a:off x="10574154" y="3656010"/>
            <a:ext cx="784240" cy="735604"/>
          </a:xfrm>
          <a:prstGeom prst="rect">
            <a:avLst/>
          </a:prstGeom>
        </p:spPr>
      </p:pic>
      <p:pic>
        <p:nvPicPr>
          <p:cNvPr id="43" name="Graphic 42">
            <a:extLst>
              <a:ext uri="{FF2B5EF4-FFF2-40B4-BE49-F238E27FC236}">
                <a16:creationId xmlns:a16="http://schemas.microsoft.com/office/drawing/2014/main" id="{CA1A4BCA-4484-43DE-A22F-A93A0A820A7D}"/>
              </a:ext>
            </a:extLst>
          </p:cNvPr>
          <p:cNvPicPr>
            <a:picLocks noChangeAspect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1"/>
              </a:ext>
            </a:extLst>
          </a:blip>
          <a:stretch>
            <a:fillRect/>
          </a:stretch>
        </p:blipFill>
        <p:spPr>
          <a:xfrm>
            <a:off x="10692000" y="4780953"/>
            <a:ext cx="504588" cy="656572"/>
          </a:xfrm>
          <a:prstGeom prst="rect">
            <a:avLst/>
          </a:prstGeom>
        </p:spPr>
      </p:pic>
      <p:sp>
        <p:nvSpPr>
          <p:cNvPr id="44" name="Footer Placeholder 43">
            <a:extLst>
              <a:ext uri="{FF2B5EF4-FFF2-40B4-BE49-F238E27FC236}">
                <a16:creationId xmlns:a16="http://schemas.microsoft.com/office/drawing/2014/main" id="{2CE5AEA0-219A-42CB-87CE-F27E3DDCF900}"/>
              </a:ext>
            </a:extLst>
          </p:cNvPr>
          <p:cNvSpPr>
            <a:spLocks noGrp="1"/>
          </p:cNvSpPr>
          <p:nvPr>
            <p:ph type="ftr" sz="quarter" idx="34"/>
          </p:nvPr>
        </p:nvSpPr>
        <p:spPr/>
        <p:txBody>
          <a:bodyPr/>
          <a:lstStyle/>
          <a:p>
            <a:r>
              <a:rPr lang="en-US"/>
              <a:t>Cestovní ruch ve Zlínském kraji 2023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3778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Vychodni Moravia template">
      <a:dk1>
        <a:srgbClr val="0D0D0D"/>
      </a:dk1>
      <a:lt1>
        <a:srgbClr val="FFFFFF"/>
      </a:lt1>
      <a:dk2>
        <a:srgbClr val="AF1922"/>
      </a:dk2>
      <a:lt2>
        <a:srgbClr val="FFFFFF"/>
      </a:lt2>
      <a:accent1>
        <a:srgbClr val="AF1922"/>
      </a:accent1>
      <a:accent2>
        <a:srgbClr val="686767"/>
      </a:accent2>
      <a:accent3>
        <a:srgbClr val="A7A7A7"/>
      </a:accent3>
      <a:accent4>
        <a:srgbClr val="FFFFFF"/>
      </a:accent4>
      <a:accent5>
        <a:srgbClr val="FFFFFF"/>
      </a:accent5>
      <a:accent6>
        <a:srgbClr val="FFFFFF"/>
      </a:accent6>
      <a:hlink>
        <a:srgbClr val="48A1FA"/>
      </a:hlink>
      <a:folHlink>
        <a:srgbClr val="C490AA"/>
      </a:folHlink>
    </a:clrScheme>
    <a:fontScheme name="Vychodni Moravia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60FDF01-5B7C-4284-80CD-D3CB7701FE32}" vid="{A6B9C5AF-536D-4C57-9EFE-D80DBFC8BDC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Template-Vychodni-Moravia</Template>
  <TotalTime>276</TotalTime>
  <Words>1064</Words>
  <Application>Microsoft Office PowerPoint</Application>
  <PresentationFormat>Širokoúhlá obrazovka</PresentationFormat>
  <Paragraphs>114</Paragraphs>
  <Slides>32</Slides>
  <Notes>0</Notes>
  <HiddenSlides>13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Times New Roman</vt:lpstr>
      <vt:lpstr>Calibri</vt:lpstr>
      <vt:lpstr>Arial</vt:lpstr>
      <vt:lpstr>HelveticaNeueLT Com 55 Roman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 Zítková</dc:creator>
  <cp:lastModifiedBy>Petra Zítková</cp:lastModifiedBy>
  <cp:revision>5</cp:revision>
  <dcterms:created xsi:type="dcterms:W3CDTF">2023-02-27T09:47:02Z</dcterms:created>
  <dcterms:modified xsi:type="dcterms:W3CDTF">2023-03-01T16:02:33Z</dcterms:modified>
</cp:coreProperties>
</file>